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16"/>
  </p:notesMasterIdLst>
  <p:sldIdLst>
    <p:sldId id="856" r:id="rId6"/>
    <p:sldId id="857" r:id="rId7"/>
    <p:sldId id="867" r:id="rId8"/>
    <p:sldId id="858" r:id="rId9"/>
    <p:sldId id="859" r:id="rId10"/>
    <p:sldId id="861" r:id="rId11"/>
    <p:sldId id="865" r:id="rId12"/>
    <p:sldId id="862" r:id="rId13"/>
    <p:sldId id="863" r:id="rId14"/>
    <p:sldId id="853"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itle and Agenda" id="{593DD1A7-7E1E-BE49-81C3-05E69AC3EC42}">
          <p14:sldIdLst>
            <p14:sldId id="856"/>
            <p14:sldId id="857"/>
            <p14:sldId id="867"/>
            <p14:sldId id="858"/>
            <p14:sldId id="859"/>
            <p14:sldId id="861"/>
            <p14:sldId id="865"/>
            <p14:sldId id="862"/>
            <p14:sldId id="863"/>
            <p14:sldId id="853"/>
          </p14:sldIdLst>
        </p14:section>
        <p14:section name="Ending Page" id="{213127BF-D436-1B4E-B35A-563E439A88AD}">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ED1262-C2F3-4993-97EE-899DC7E2F5A0}" v="18" dt="2022-10-14T19:29:12.706"/>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14"/>
    <p:restoredTop sz="94694"/>
  </p:normalViewPr>
  <p:slideViewPr>
    <p:cSldViewPr snapToGrid="0" snapToObjects="1" showGuides="1">
      <p:cViewPr varScale="1">
        <p:scale>
          <a:sx n="55" d="100"/>
          <a:sy n="55" d="100"/>
        </p:scale>
        <p:origin x="816" y="78"/>
      </p:cViewPr>
      <p:guideLst>
        <p:guide orient="horz" pos="4320"/>
        <p:guide pos="7680"/>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1.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uel Gallego" userId="02cadfcf-5c88-4e90-be73-48ed22da8a98" providerId="ADAL" clId="{02ED1262-C2F3-4993-97EE-899DC7E2F5A0}"/>
    <pc:docChg chg="undo custSel addSld delSld modSld sldOrd modSection">
      <pc:chgData name="Manuel Gallego" userId="02cadfcf-5c88-4e90-be73-48ed22da8a98" providerId="ADAL" clId="{02ED1262-C2F3-4993-97EE-899DC7E2F5A0}" dt="2022-10-14T20:46:07.587" v="1183" actId="20577"/>
      <pc:docMkLst>
        <pc:docMk/>
      </pc:docMkLst>
      <pc:sldChg chg="del">
        <pc:chgData name="Manuel Gallego" userId="02cadfcf-5c88-4e90-be73-48ed22da8a98" providerId="ADAL" clId="{02ED1262-C2F3-4993-97EE-899DC7E2F5A0}" dt="2022-10-14T18:54:59.122" v="85" actId="47"/>
        <pc:sldMkLst>
          <pc:docMk/>
          <pc:sldMk cId="0" sldId="256"/>
        </pc:sldMkLst>
      </pc:sldChg>
      <pc:sldChg chg="del">
        <pc:chgData name="Manuel Gallego" userId="02cadfcf-5c88-4e90-be73-48ed22da8a98" providerId="ADAL" clId="{02ED1262-C2F3-4993-97EE-899DC7E2F5A0}" dt="2022-10-14T18:54:42.890" v="84" actId="47"/>
        <pc:sldMkLst>
          <pc:docMk/>
          <pc:sldMk cId="0" sldId="257"/>
        </pc:sldMkLst>
      </pc:sldChg>
      <pc:sldChg chg="modSp mod">
        <pc:chgData name="Manuel Gallego" userId="02cadfcf-5c88-4e90-be73-48ed22da8a98" providerId="ADAL" clId="{02ED1262-C2F3-4993-97EE-899DC7E2F5A0}" dt="2022-10-14T18:54:23.008" v="82" actId="20577"/>
        <pc:sldMkLst>
          <pc:docMk/>
          <pc:sldMk cId="2781772258" sldId="856"/>
        </pc:sldMkLst>
        <pc:spChg chg="mod">
          <ac:chgData name="Manuel Gallego" userId="02cadfcf-5c88-4e90-be73-48ed22da8a98" providerId="ADAL" clId="{02ED1262-C2F3-4993-97EE-899DC7E2F5A0}" dt="2022-10-14T18:54:23.008" v="82" actId="20577"/>
          <ac:spMkLst>
            <pc:docMk/>
            <pc:sldMk cId="2781772258" sldId="856"/>
            <ac:spMk id="94" creationId="{00000000-0000-0000-0000-000000000000}"/>
          </ac:spMkLst>
        </pc:spChg>
        <pc:spChg chg="mod">
          <ac:chgData name="Manuel Gallego" userId="02cadfcf-5c88-4e90-be73-48ed22da8a98" providerId="ADAL" clId="{02ED1262-C2F3-4993-97EE-899DC7E2F5A0}" dt="2022-10-14T18:54:09.717" v="53" actId="14100"/>
          <ac:spMkLst>
            <pc:docMk/>
            <pc:sldMk cId="2781772258" sldId="856"/>
            <ac:spMk id="95" creationId="{00000000-0000-0000-0000-000000000000}"/>
          </ac:spMkLst>
        </pc:spChg>
      </pc:sldChg>
      <pc:sldChg chg="modSp add mod">
        <pc:chgData name="Manuel Gallego" userId="02cadfcf-5c88-4e90-be73-48ed22da8a98" providerId="ADAL" clId="{02ED1262-C2F3-4993-97EE-899DC7E2F5A0}" dt="2022-10-14T20:45:44.476" v="1175" actId="6549"/>
        <pc:sldMkLst>
          <pc:docMk/>
          <pc:sldMk cId="3606133230" sldId="857"/>
        </pc:sldMkLst>
        <pc:spChg chg="mod">
          <ac:chgData name="Manuel Gallego" userId="02cadfcf-5c88-4e90-be73-48ed22da8a98" providerId="ADAL" clId="{02ED1262-C2F3-4993-97EE-899DC7E2F5A0}" dt="2022-10-14T20:45:44.476" v="1175" actId="6549"/>
          <ac:spMkLst>
            <pc:docMk/>
            <pc:sldMk cId="3606133230" sldId="857"/>
            <ac:spMk id="430" creationId="{00000000-0000-0000-0000-000000000000}"/>
          </ac:spMkLst>
        </pc:spChg>
      </pc:sldChg>
      <pc:sldChg chg="addSp modSp add mod">
        <pc:chgData name="Manuel Gallego" userId="02cadfcf-5c88-4e90-be73-48ed22da8a98" providerId="ADAL" clId="{02ED1262-C2F3-4993-97EE-899DC7E2F5A0}" dt="2022-10-14T20:45:53.923" v="1177" actId="20577"/>
        <pc:sldMkLst>
          <pc:docMk/>
          <pc:sldMk cId="1488626024" sldId="858"/>
        </pc:sldMkLst>
        <pc:spChg chg="add mod">
          <ac:chgData name="Manuel Gallego" userId="02cadfcf-5c88-4e90-be73-48ed22da8a98" providerId="ADAL" clId="{02ED1262-C2F3-4993-97EE-899DC7E2F5A0}" dt="2022-10-14T19:04:20.801" v="322" actId="20577"/>
          <ac:spMkLst>
            <pc:docMk/>
            <pc:sldMk cId="1488626024" sldId="858"/>
            <ac:spMk id="5" creationId="{331BAB9D-36D4-A2F9-2D7F-2C1C5EDAC1C2}"/>
          </ac:spMkLst>
        </pc:spChg>
        <pc:spChg chg="mod">
          <ac:chgData name="Manuel Gallego" userId="02cadfcf-5c88-4e90-be73-48ed22da8a98" providerId="ADAL" clId="{02ED1262-C2F3-4993-97EE-899DC7E2F5A0}" dt="2022-10-14T20:45:53.923" v="1177" actId="20577"/>
          <ac:spMkLst>
            <pc:docMk/>
            <pc:sldMk cId="1488626024" sldId="858"/>
            <ac:spMk id="526" creationId="{00000000-0000-0000-0000-000000000000}"/>
          </ac:spMkLst>
        </pc:spChg>
        <pc:spChg chg="mod">
          <ac:chgData name="Manuel Gallego" userId="02cadfcf-5c88-4e90-be73-48ed22da8a98" providerId="ADAL" clId="{02ED1262-C2F3-4993-97EE-899DC7E2F5A0}" dt="2022-10-14T20:35:29.900" v="1000" actId="6549"/>
          <ac:spMkLst>
            <pc:docMk/>
            <pc:sldMk cId="1488626024" sldId="858"/>
            <ac:spMk id="527" creationId="{00000000-0000-0000-0000-000000000000}"/>
          </ac:spMkLst>
        </pc:spChg>
        <pc:spChg chg="mod">
          <ac:chgData name="Manuel Gallego" userId="02cadfcf-5c88-4e90-be73-48ed22da8a98" providerId="ADAL" clId="{02ED1262-C2F3-4993-97EE-899DC7E2F5A0}" dt="2022-10-14T19:03:21.068" v="279" actId="1076"/>
          <ac:spMkLst>
            <pc:docMk/>
            <pc:sldMk cId="1488626024" sldId="858"/>
            <ac:spMk id="528" creationId="{00000000-0000-0000-0000-000000000000}"/>
          </ac:spMkLst>
        </pc:spChg>
        <pc:picChg chg="add mod">
          <ac:chgData name="Manuel Gallego" userId="02cadfcf-5c88-4e90-be73-48ed22da8a98" providerId="ADAL" clId="{02ED1262-C2F3-4993-97EE-899DC7E2F5A0}" dt="2022-10-14T20:44:23.464" v="1135" actId="14100"/>
          <ac:picMkLst>
            <pc:docMk/>
            <pc:sldMk cId="1488626024" sldId="858"/>
            <ac:picMk id="3" creationId="{BC55F0A7-7487-EDA8-1B11-1972A7C7074D}"/>
          </ac:picMkLst>
        </pc:picChg>
      </pc:sldChg>
      <pc:sldChg chg="addSp delSp modSp add mod">
        <pc:chgData name="Manuel Gallego" userId="02cadfcf-5c88-4e90-be73-48ed22da8a98" providerId="ADAL" clId="{02ED1262-C2F3-4993-97EE-899DC7E2F5A0}" dt="2022-10-14T20:45:58.147" v="1179" actId="20577"/>
        <pc:sldMkLst>
          <pc:docMk/>
          <pc:sldMk cId="1952068160" sldId="859"/>
        </pc:sldMkLst>
        <pc:spChg chg="mod">
          <ac:chgData name="Manuel Gallego" userId="02cadfcf-5c88-4e90-be73-48ed22da8a98" providerId="ADAL" clId="{02ED1262-C2F3-4993-97EE-899DC7E2F5A0}" dt="2022-10-14T20:45:58.147" v="1179" actId="20577"/>
          <ac:spMkLst>
            <pc:docMk/>
            <pc:sldMk cId="1952068160" sldId="859"/>
            <ac:spMk id="553" creationId="{00000000-0000-0000-0000-000000000000}"/>
          </ac:spMkLst>
        </pc:spChg>
        <pc:spChg chg="mod">
          <ac:chgData name="Manuel Gallego" userId="02cadfcf-5c88-4e90-be73-48ed22da8a98" providerId="ADAL" clId="{02ED1262-C2F3-4993-97EE-899DC7E2F5A0}" dt="2022-10-14T20:44:35.644" v="1136" actId="20577"/>
          <ac:spMkLst>
            <pc:docMk/>
            <pc:sldMk cId="1952068160" sldId="859"/>
            <ac:spMk id="554" creationId="{00000000-0000-0000-0000-000000000000}"/>
          </ac:spMkLst>
        </pc:spChg>
        <pc:spChg chg="del mod">
          <ac:chgData name="Manuel Gallego" userId="02cadfcf-5c88-4e90-be73-48ed22da8a98" providerId="ADAL" clId="{02ED1262-C2F3-4993-97EE-899DC7E2F5A0}" dt="2022-10-14T19:05:21.016" v="364" actId="478"/>
          <ac:spMkLst>
            <pc:docMk/>
            <pc:sldMk cId="1952068160" sldId="859"/>
            <ac:spMk id="555" creationId="{00000000-0000-0000-0000-000000000000}"/>
          </ac:spMkLst>
        </pc:spChg>
        <pc:picChg chg="add del mod">
          <ac:chgData name="Manuel Gallego" userId="02cadfcf-5c88-4e90-be73-48ed22da8a98" providerId="ADAL" clId="{02ED1262-C2F3-4993-97EE-899DC7E2F5A0}" dt="2022-10-14T19:05:25.652" v="366"/>
          <ac:picMkLst>
            <pc:docMk/>
            <pc:sldMk cId="1952068160" sldId="859"/>
            <ac:picMk id="2" creationId="{F2B838CF-1576-CB7D-B3F0-BBE540F0045A}"/>
          </ac:picMkLst>
        </pc:picChg>
      </pc:sldChg>
      <pc:sldChg chg="addSp delSp modSp add del mod">
        <pc:chgData name="Manuel Gallego" userId="02cadfcf-5c88-4e90-be73-48ed22da8a98" providerId="ADAL" clId="{02ED1262-C2F3-4993-97EE-899DC7E2F5A0}" dt="2022-10-14T19:07:33.200" v="455" actId="47"/>
        <pc:sldMkLst>
          <pc:docMk/>
          <pc:sldMk cId="2169388937" sldId="860"/>
        </pc:sldMkLst>
        <pc:spChg chg="add mod">
          <ac:chgData name="Manuel Gallego" userId="02cadfcf-5c88-4e90-be73-48ed22da8a98" providerId="ADAL" clId="{02ED1262-C2F3-4993-97EE-899DC7E2F5A0}" dt="2022-10-14T19:06:17.188" v="391" actId="1076"/>
          <ac:spMkLst>
            <pc:docMk/>
            <pc:sldMk cId="2169388937" sldId="860"/>
            <ac:spMk id="2" creationId="{0354E3E6-377F-F2A4-72C6-53280E1CEF92}"/>
          </ac:spMkLst>
        </pc:spChg>
        <pc:spChg chg="add mod">
          <ac:chgData name="Manuel Gallego" userId="02cadfcf-5c88-4e90-be73-48ed22da8a98" providerId="ADAL" clId="{02ED1262-C2F3-4993-97EE-899DC7E2F5A0}" dt="2022-10-14T19:06:13.418" v="390" actId="1076"/>
          <ac:spMkLst>
            <pc:docMk/>
            <pc:sldMk cId="2169388937" sldId="860"/>
            <ac:spMk id="3" creationId="{F7071461-FD54-FF4D-457E-4AD70A826115}"/>
          </ac:spMkLst>
        </pc:spChg>
        <pc:spChg chg="add del mod">
          <ac:chgData name="Manuel Gallego" userId="02cadfcf-5c88-4e90-be73-48ed22da8a98" providerId="ADAL" clId="{02ED1262-C2F3-4993-97EE-899DC7E2F5A0}" dt="2022-10-14T19:06:29.578" v="393"/>
          <ac:spMkLst>
            <pc:docMk/>
            <pc:sldMk cId="2169388937" sldId="860"/>
            <ac:spMk id="4" creationId="{6B70E4ED-FA0A-32D3-8EC3-1C6FDE25B4FE}"/>
          </ac:spMkLst>
        </pc:spChg>
        <pc:spChg chg="del">
          <ac:chgData name="Manuel Gallego" userId="02cadfcf-5c88-4e90-be73-48ed22da8a98" providerId="ADAL" clId="{02ED1262-C2F3-4993-97EE-899DC7E2F5A0}" dt="2022-10-14T19:05:33.770" v="368" actId="478"/>
          <ac:spMkLst>
            <pc:docMk/>
            <pc:sldMk cId="2169388937" sldId="860"/>
            <ac:spMk id="553" creationId="{00000000-0000-0000-0000-000000000000}"/>
          </ac:spMkLst>
        </pc:spChg>
        <pc:spChg chg="mod">
          <ac:chgData name="Manuel Gallego" userId="02cadfcf-5c88-4e90-be73-48ed22da8a98" providerId="ADAL" clId="{02ED1262-C2F3-4993-97EE-899DC7E2F5A0}" dt="2022-10-14T19:05:57.329" v="383" actId="20577"/>
          <ac:spMkLst>
            <pc:docMk/>
            <pc:sldMk cId="2169388937" sldId="860"/>
            <ac:spMk id="554" creationId="{00000000-0000-0000-0000-000000000000}"/>
          </ac:spMkLst>
        </pc:spChg>
      </pc:sldChg>
      <pc:sldChg chg="addSp delSp modSp add mod">
        <pc:chgData name="Manuel Gallego" userId="02cadfcf-5c88-4e90-be73-48ed22da8a98" providerId="ADAL" clId="{02ED1262-C2F3-4993-97EE-899DC7E2F5A0}" dt="2022-10-14T20:45:23.141" v="1157" actId="20577"/>
        <pc:sldMkLst>
          <pc:docMk/>
          <pc:sldMk cId="1370531623" sldId="861"/>
        </pc:sldMkLst>
        <pc:spChg chg="add del mod">
          <ac:chgData name="Manuel Gallego" userId="02cadfcf-5c88-4e90-be73-48ed22da8a98" providerId="ADAL" clId="{02ED1262-C2F3-4993-97EE-899DC7E2F5A0}" dt="2022-10-14T20:43:07.366" v="1094" actId="478"/>
          <ac:spMkLst>
            <pc:docMk/>
            <pc:sldMk cId="1370531623" sldId="861"/>
            <ac:spMk id="3" creationId="{335D1FF0-D23F-2F43-2A41-066ACB82D853}"/>
          </ac:spMkLst>
        </pc:spChg>
        <pc:spChg chg="add del mod">
          <ac:chgData name="Manuel Gallego" userId="02cadfcf-5c88-4e90-be73-48ed22da8a98" providerId="ADAL" clId="{02ED1262-C2F3-4993-97EE-899DC7E2F5A0}" dt="2022-10-14T20:45:23.141" v="1157" actId="20577"/>
          <ac:spMkLst>
            <pc:docMk/>
            <pc:sldMk cId="1370531623" sldId="861"/>
            <ac:spMk id="613" creationId="{00000000-0000-0000-0000-000000000000}"/>
          </ac:spMkLst>
        </pc:spChg>
        <pc:spChg chg="mod">
          <ac:chgData name="Manuel Gallego" userId="02cadfcf-5c88-4e90-be73-48ed22da8a98" providerId="ADAL" clId="{02ED1262-C2F3-4993-97EE-899DC7E2F5A0}" dt="2022-10-14T20:41:30.683" v="1072" actId="20577"/>
          <ac:spMkLst>
            <pc:docMk/>
            <pc:sldMk cId="1370531623" sldId="861"/>
            <ac:spMk id="618" creationId="{00000000-0000-0000-0000-000000000000}"/>
          </ac:spMkLst>
        </pc:spChg>
        <pc:spChg chg="mod">
          <ac:chgData name="Manuel Gallego" userId="02cadfcf-5c88-4e90-be73-48ed22da8a98" providerId="ADAL" clId="{02ED1262-C2F3-4993-97EE-899DC7E2F5A0}" dt="2022-10-14T20:42:36.835" v="1092" actId="20577"/>
          <ac:spMkLst>
            <pc:docMk/>
            <pc:sldMk cId="1370531623" sldId="861"/>
            <ac:spMk id="619" creationId="{00000000-0000-0000-0000-000000000000}"/>
          </ac:spMkLst>
        </pc:spChg>
        <pc:spChg chg="mod">
          <ac:chgData name="Manuel Gallego" userId="02cadfcf-5c88-4e90-be73-48ed22da8a98" providerId="ADAL" clId="{02ED1262-C2F3-4993-97EE-899DC7E2F5A0}" dt="2022-10-14T20:44:43.796" v="1137" actId="20577"/>
          <ac:spMkLst>
            <pc:docMk/>
            <pc:sldMk cId="1370531623" sldId="861"/>
            <ac:spMk id="620" creationId="{00000000-0000-0000-0000-000000000000}"/>
          </ac:spMkLst>
        </pc:spChg>
      </pc:sldChg>
      <pc:sldChg chg="addSp modSp add mod ord">
        <pc:chgData name="Manuel Gallego" userId="02cadfcf-5c88-4e90-be73-48ed22da8a98" providerId="ADAL" clId="{02ED1262-C2F3-4993-97EE-899DC7E2F5A0}" dt="2022-10-14T20:46:03.556" v="1181" actId="20577"/>
        <pc:sldMkLst>
          <pc:docMk/>
          <pc:sldMk cId="3757040939" sldId="862"/>
        </pc:sldMkLst>
        <pc:spChg chg="add mod">
          <ac:chgData name="Manuel Gallego" userId="02cadfcf-5c88-4e90-be73-48ed22da8a98" providerId="ADAL" clId="{02ED1262-C2F3-4993-97EE-899DC7E2F5A0}" dt="2022-10-14T19:27:11.169" v="987" actId="14100"/>
          <ac:spMkLst>
            <pc:docMk/>
            <pc:sldMk cId="3757040939" sldId="862"/>
            <ac:spMk id="2" creationId="{EB395BD1-BA54-0FAE-015A-909ADA3ACCD2}"/>
          </ac:spMkLst>
        </pc:spChg>
        <pc:spChg chg="add mod">
          <ac:chgData name="Manuel Gallego" userId="02cadfcf-5c88-4e90-be73-48ed22da8a98" providerId="ADAL" clId="{02ED1262-C2F3-4993-97EE-899DC7E2F5A0}" dt="2022-10-14T19:27:23.156" v="989" actId="1076"/>
          <ac:spMkLst>
            <pc:docMk/>
            <pc:sldMk cId="3757040939" sldId="862"/>
            <ac:spMk id="3" creationId="{F9092D74-1BD2-BF49-955A-137EA3E6525E}"/>
          </ac:spMkLst>
        </pc:spChg>
        <pc:spChg chg="add mod">
          <ac:chgData name="Manuel Gallego" userId="02cadfcf-5c88-4e90-be73-48ed22da8a98" providerId="ADAL" clId="{02ED1262-C2F3-4993-97EE-899DC7E2F5A0}" dt="2022-10-14T19:28:56.892" v="994" actId="14100"/>
          <ac:spMkLst>
            <pc:docMk/>
            <pc:sldMk cId="3757040939" sldId="862"/>
            <ac:spMk id="4" creationId="{E5D0360A-AACC-E92F-787E-2EE1A79D55D1}"/>
          </ac:spMkLst>
        </pc:spChg>
        <pc:spChg chg="mod">
          <ac:chgData name="Manuel Gallego" userId="02cadfcf-5c88-4e90-be73-48ed22da8a98" providerId="ADAL" clId="{02ED1262-C2F3-4993-97EE-899DC7E2F5A0}" dt="2022-10-14T20:46:03.556" v="1181" actId="20577"/>
          <ac:spMkLst>
            <pc:docMk/>
            <pc:sldMk cId="3757040939" sldId="862"/>
            <ac:spMk id="553" creationId="{00000000-0000-0000-0000-000000000000}"/>
          </ac:spMkLst>
        </pc:spChg>
        <pc:spChg chg="mod">
          <ac:chgData name="Manuel Gallego" userId="02cadfcf-5c88-4e90-be73-48ed22da8a98" providerId="ADAL" clId="{02ED1262-C2F3-4993-97EE-899DC7E2F5A0}" dt="2022-10-14T19:27:18.404" v="988" actId="1076"/>
          <ac:spMkLst>
            <pc:docMk/>
            <pc:sldMk cId="3757040939" sldId="862"/>
            <ac:spMk id="554" creationId="{00000000-0000-0000-0000-000000000000}"/>
          </ac:spMkLst>
        </pc:spChg>
      </pc:sldChg>
      <pc:sldChg chg="addSp modSp add mod">
        <pc:chgData name="Manuel Gallego" userId="02cadfcf-5c88-4e90-be73-48ed22da8a98" providerId="ADAL" clId="{02ED1262-C2F3-4993-97EE-899DC7E2F5A0}" dt="2022-10-14T20:46:07.587" v="1183" actId="20577"/>
        <pc:sldMkLst>
          <pc:docMk/>
          <pc:sldMk cId="2515183342" sldId="863"/>
        </pc:sldMkLst>
        <pc:spChg chg="add mod">
          <ac:chgData name="Manuel Gallego" userId="02cadfcf-5c88-4e90-be73-48ed22da8a98" providerId="ADAL" clId="{02ED1262-C2F3-4993-97EE-899DC7E2F5A0}" dt="2022-10-14T19:33:20.773" v="998"/>
          <ac:spMkLst>
            <pc:docMk/>
            <pc:sldMk cId="2515183342" sldId="863"/>
            <ac:spMk id="2" creationId="{E5E94D8B-4B16-14A7-E53F-2E780CF97042}"/>
          </ac:spMkLst>
        </pc:spChg>
        <pc:spChg chg="mod">
          <ac:chgData name="Manuel Gallego" userId="02cadfcf-5c88-4e90-be73-48ed22da8a98" providerId="ADAL" clId="{02ED1262-C2F3-4993-97EE-899DC7E2F5A0}" dt="2022-10-14T20:46:07.587" v="1183" actId="20577"/>
          <ac:spMkLst>
            <pc:docMk/>
            <pc:sldMk cId="2515183342" sldId="863"/>
            <ac:spMk id="553" creationId="{00000000-0000-0000-0000-000000000000}"/>
          </ac:spMkLst>
        </pc:spChg>
        <pc:spChg chg="mod">
          <ac:chgData name="Manuel Gallego" userId="02cadfcf-5c88-4e90-be73-48ed22da8a98" providerId="ADAL" clId="{02ED1262-C2F3-4993-97EE-899DC7E2F5A0}" dt="2022-10-14T19:10:30.393" v="724" actId="20577"/>
          <ac:spMkLst>
            <pc:docMk/>
            <pc:sldMk cId="2515183342" sldId="863"/>
            <ac:spMk id="554" creationId="{00000000-0000-0000-0000-000000000000}"/>
          </ac:spMkLst>
        </pc:spChg>
      </pc:sldChg>
      <pc:sldChg chg="modSp add mod">
        <pc:chgData name="Manuel Gallego" userId="02cadfcf-5c88-4e90-be73-48ed22da8a98" providerId="ADAL" clId="{02ED1262-C2F3-4993-97EE-899DC7E2F5A0}" dt="2022-10-14T19:12:56.707" v="760" actId="20577"/>
        <pc:sldMkLst>
          <pc:docMk/>
          <pc:sldMk cId="2567465753" sldId="864"/>
        </pc:sldMkLst>
        <pc:spChg chg="mod">
          <ac:chgData name="Manuel Gallego" userId="02cadfcf-5c88-4e90-be73-48ed22da8a98" providerId="ADAL" clId="{02ED1262-C2F3-4993-97EE-899DC7E2F5A0}" dt="2022-10-14T19:12:56.707" v="760" actId="20577"/>
          <ac:spMkLst>
            <pc:docMk/>
            <pc:sldMk cId="2567465753" sldId="864"/>
            <ac:spMk id="1012" creationId="{00000000-0000-0000-0000-000000000000}"/>
          </ac:spMkLst>
        </pc:spChg>
      </pc:sldChg>
    </pc:docChg>
  </pc:docChgLst>
  <pc:docChgLst>
    <pc:chgData name="Teodora Chetan" userId="0b7c1b75-fee0-4009-a042-a713c6188efa" providerId="ADAL" clId="{6728E4FA-E148-944C-9521-659A27C8D232}"/>
    <pc:docChg chg="delSld delSection modSection">
      <pc:chgData name="Teodora Chetan" userId="0b7c1b75-fee0-4009-a042-a713c6188efa" providerId="ADAL" clId="{6728E4FA-E148-944C-9521-659A27C8D232}" dt="2021-02-22T09:15:32.971" v="6" actId="17851"/>
      <pc:docMkLst>
        <pc:docMk/>
      </pc:docMkLst>
      <pc:sldChg chg="del">
        <pc:chgData name="Teodora Chetan" userId="0b7c1b75-fee0-4009-a042-a713c6188efa" providerId="ADAL" clId="{6728E4FA-E148-944C-9521-659A27C8D232}" dt="2021-02-22T09:15:26.036" v="0" actId="2696"/>
        <pc:sldMkLst>
          <pc:docMk/>
          <pc:sldMk cId="0" sldId="264"/>
        </pc:sldMkLst>
      </pc:sldChg>
      <pc:sldChg chg="del">
        <pc:chgData name="Teodora Chetan" userId="0b7c1b75-fee0-4009-a042-a713c6188efa" providerId="ADAL" clId="{6728E4FA-E148-944C-9521-659A27C8D232}" dt="2021-02-22T09:15:26.773" v="1" actId="2696"/>
        <pc:sldMkLst>
          <pc:docMk/>
          <pc:sldMk cId="0" sldId="265"/>
        </pc:sldMkLst>
      </pc:sldChg>
      <pc:sldChg chg="del">
        <pc:chgData name="Teodora Chetan" userId="0b7c1b75-fee0-4009-a042-a713c6188efa" providerId="ADAL" clId="{6728E4FA-E148-944C-9521-659A27C8D232}" dt="2021-02-22T09:15:27.796" v="3" actId="2696"/>
        <pc:sldMkLst>
          <pc:docMk/>
          <pc:sldMk cId="0" sldId="267"/>
        </pc:sldMkLst>
      </pc:sldChg>
      <pc:sldChg chg="del">
        <pc:chgData name="Teodora Chetan" userId="0b7c1b75-fee0-4009-a042-a713c6188efa" providerId="ADAL" clId="{6728E4FA-E148-944C-9521-659A27C8D232}" dt="2021-02-22T09:15:28.210" v="4" actId="2696"/>
        <pc:sldMkLst>
          <pc:docMk/>
          <pc:sldMk cId="0" sldId="268"/>
        </pc:sldMkLst>
      </pc:sldChg>
      <pc:sldChg chg="del">
        <pc:chgData name="Teodora Chetan" userId="0b7c1b75-fee0-4009-a042-a713c6188efa" providerId="ADAL" clId="{6728E4FA-E148-944C-9521-659A27C8D232}" dt="2021-02-22T09:15:27.301" v="2" actId="2696"/>
        <pc:sldMkLst>
          <pc:docMk/>
          <pc:sldMk cId="4074512536" sldId="855"/>
        </pc:sldMkLst>
      </pc:sldChg>
      <pc:sldChg chg="del">
        <pc:chgData name="Teodora Chetan" userId="0b7c1b75-fee0-4009-a042-a713c6188efa" providerId="ADAL" clId="{6728E4FA-E148-944C-9521-659A27C8D232}" dt="2021-02-22T09:15:28.704" v="5" actId="2696"/>
        <pc:sldMkLst>
          <pc:docMk/>
          <pc:sldMk cId="2955819700" sldId="857"/>
        </pc:sldMkLst>
      </pc:sldChg>
    </pc:docChg>
  </pc:docChgLst>
  <pc:docChgLst>
    <pc:chgData name="Teodora Chetan" userId="0b7c1b75-fee0-4009-a042-a713c6188efa" providerId="ADAL" clId="{EB92D08E-17A2-2445-AE72-2E0E76DB3EAF}"/>
    <pc:docChg chg="addSld delSld modSld modSection">
      <pc:chgData name="Teodora Chetan" userId="0b7c1b75-fee0-4009-a042-a713c6188efa" providerId="ADAL" clId="{EB92D08E-17A2-2445-AE72-2E0E76DB3EAF}" dt="2020-05-25T12:37:53" v="20" actId="2696"/>
      <pc:docMkLst>
        <pc:docMk/>
      </pc:docMkLst>
      <pc:sldChg chg="addSp delSp modSp">
        <pc:chgData name="Teodora Chetan" userId="0b7c1b75-fee0-4009-a042-a713c6188efa" providerId="ADAL" clId="{EB92D08E-17A2-2445-AE72-2E0E76DB3EAF}" dt="2020-05-25T12:37:01.909" v="1"/>
        <pc:sldMkLst>
          <pc:docMk/>
          <pc:sldMk cId="0" sldId="256"/>
        </pc:sldMkLst>
        <pc:spChg chg="add del mod">
          <ac:chgData name="Teodora Chetan" userId="0b7c1b75-fee0-4009-a042-a713c6188efa" providerId="ADAL" clId="{EB92D08E-17A2-2445-AE72-2E0E76DB3EAF}" dt="2020-05-25T12:37:01.909" v="1"/>
          <ac:spMkLst>
            <pc:docMk/>
            <pc:sldMk cId="0" sldId="256"/>
            <ac:spMk id="2" creationId="{F0DB3E85-0C67-2940-BDC0-06B7E3040464}"/>
          </ac:spMkLst>
        </pc:spChg>
      </pc:sldChg>
      <pc:sldChg chg="del">
        <pc:chgData name="Teodora Chetan" userId="0b7c1b75-fee0-4009-a042-a713c6188efa" providerId="ADAL" clId="{EB92D08E-17A2-2445-AE72-2E0E76DB3EAF}" dt="2020-05-25T12:37:53" v="20" actId="2696"/>
        <pc:sldMkLst>
          <pc:docMk/>
          <pc:sldMk cId="0" sldId="269"/>
        </pc:sldMkLst>
      </pc:sldChg>
      <pc:sldChg chg="add">
        <pc:chgData name="Teodora Chetan" userId="0b7c1b75-fee0-4009-a042-a713c6188efa" providerId="ADAL" clId="{EB92D08E-17A2-2445-AE72-2E0E76DB3EAF}" dt="2020-05-25T12:37:08.654" v="2"/>
        <pc:sldMkLst>
          <pc:docMk/>
          <pc:sldMk cId="2781772258" sldId="856"/>
        </pc:sldMkLst>
      </pc:sldChg>
      <pc:sldChg chg="addSp modSp add">
        <pc:chgData name="Teodora Chetan" userId="0b7c1b75-fee0-4009-a042-a713c6188efa" providerId="ADAL" clId="{EB92D08E-17A2-2445-AE72-2E0E76DB3EAF}" dt="2020-05-25T12:37:47.546" v="19" actId="1036"/>
        <pc:sldMkLst>
          <pc:docMk/>
          <pc:sldMk cId="2955819700" sldId="857"/>
        </pc:sldMkLst>
        <pc:spChg chg="add mod">
          <ac:chgData name="Teodora Chetan" userId="0b7c1b75-fee0-4009-a042-a713c6188efa" providerId="ADAL" clId="{EB92D08E-17A2-2445-AE72-2E0E76DB3EAF}" dt="2020-05-25T12:37:47.546" v="19" actId="1036"/>
          <ac:spMkLst>
            <pc:docMk/>
            <pc:sldMk cId="2955819700" sldId="857"/>
            <ac:spMk id="98" creationId="{70865DFB-9242-054C-B9E7-55EBB7CAB298}"/>
          </ac:spMkLst>
        </pc:spChg>
        <pc:spChg chg="add mod">
          <ac:chgData name="Teodora Chetan" userId="0b7c1b75-fee0-4009-a042-a713c6188efa" providerId="ADAL" clId="{EB92D08E-17A2-2445-AE72-2E0E76DB3EAF}" dt="2020-05-25T12:37:47.546" v="19" actId="1036"/>
          <ac:spMkLst>
            <pc:docMk/>
            <pc:sldMk cId="2955819700" sldId="857"/>
            <ac:spMk id="99" creationId="{42A73AF7-CC7E-934B-BB6E-C6DC1A25FC51}"/>
          </ac:spMkLst>
        </pc:spChg>
        <pc:spChg chg="add mod">
          <ac:chgData name="Teodora Chetan" userId="0b7c1b75-fee0-4009-a042-a713c6188efa" providerId="ADAL" clId="{EB92D08E-17A2-2445-AE72-2E0E76DB3EAF}" dt="2020-05-25T12:37:47.546" v="19" actId="1036"/>
          <ac:spMkLst>
            <pc:docMk/>
            <pc:sldMk cId="2955819700" sldId="857"/>
            <ac:spMk id="104" creationId="{225ED205-B668-CB43-B7CE-E4B139955167}"/>
          </ac:spMkLst>
        </pc:spChg>
      </pc:sldChg>
    </pc:docChg>
  </pc:docChgLst>
  <pc:docChgLst>
    <pc:chgData name="Maria Mihaltan" userId="04f493e6-fab7-42b0-906c-e6d38edfc210" providerId="ADAL" clId="{D4355101-E4EF-2E47-AAD8-BA96750D0BE1}"/>
    <pc:docChg chg="modSld">
      <pc:chgData name="Maria Mihaltan" userId="04f493e6-fab7-42b0-906c-e6d38edfc210" providerId="ADAL" clId="{D4355101-E4EF-2E47-AAD8-BA96750D0BE1}" dt="2020-05-04T05:45:27.127" v="7"/>
      <pc:docMkLst>
        <pc:docMk/>
      </pc:docMkLst>
      <pc:sldChg chg="modTransition">
        <pc:chgData name="Maria Mihaltan" userId="04f493e6-fab7-42b0-906c-e6d38edfc210" providerId="ADAL" clId="{D4355101-E4EF-2E47-AAD8-BA96750D0BE1}" dt="2020-05-04T05:44:02.270" v="0"/>
        <pc:sldMkLst>
          <pc:docMk/>
          <pc:sldMk cId="0" sldId="256"/>
        </pc:sldMkLst>
      </pc:sldChg>
      <pc:sldChg chg="modTransition">
        <pc:chgData name="Maria Mihaltan" userId="04f493e6-fab7-42b0-906c-e6d38edfc210" providerId="ADAL" clId="{D4355101-E4EF-2E47-AAD8-BA96750D0BE1}" dt="2020-05-04T05:44:02.270" v="0"/>
        <pc:sldMkLst>
          <pc:docMk/>
          <pc:sldMk cId="0" sldId="257"/>
        </pc:sldMkLst>
      </pc:sldChg>
      <pc:sldChg chg="modTransition">
        <pc:chgData name="Maria Mihaltan" userId="04f493e6-fab7-42b0-906c-e6d38edfc210" providerId="ADAL" clId="{D4355101-E4EF-2E47-AAD8-BA96750D0BE1}" dt="2020-05-04T05:44:02.270" v="0"/>
        <pc:sldMkLst>
          <pc:docMk/>
          <pc:sldMk cId="0" sldId="258"/>
        </pc:sldMkLst>
      </pc:sldChg>
      <pc:sldChg chg="modTransition">
        <pc:chgData name="Maria Mihaltan" userId="04f493e6-fab7-42b0-906c-e6d38edfc210" providerId="ADAL" clId="{D4355101-E4EF-2E47-AAD8-BA96750D0BE1}" dt="2020-05-04T05:44:02.270" v="0"/>
        <pc:sldMkLst>
          <pc:docMk/>
          <pc:sldMk cId="0" sldId="259"/>
        </pc:sldMkLst>
      </pc:sldChg>
      <pc:sldChg chg="modTransition">
        <pc:chgData name="Maria Mihaltan" userId="04f493e6-fab7-42b0-906c-e6d38edfc210" providerId="ADAL" clId="{D4355101-E4EF-2E47-AAD8-BA96750D0BE1}" dt="2020-05-04T05:44:02.270" v="0"/>
        <pc:sldMkLst>
          <pc:docMk/>
          <pc:sldMk cId="0" sldId="260"/>
        </pc:sldMkLst>
      </pc:sldChg>
      <pc:sldChg chg="modTransition">
        <pc:chgData name="Maria Mihaltan" userId="04f493e6-fab7-42b0-906c-e6d38edfc210" providerId="ADAL" clId="{D4355101-E4EF-2E47-AAD8-BA96750D0BE1}" dt="2020-05-04T05:44:02.270" v="0"/>
        <pc:sldMkLst>
          <pc:docMk/>
          <pc:sldMk cId="0" sldId="261"/>
        </pc:sldMkLst>
      </pc:sldChg>
      <pc:sldChg chg="modTransition">
        <pc:chgData name="Maria Mihaltan" userId="04f493e6-fab7-42b0-906c-e6d38edfc210" providerId="ADAL" clId="{D4355101-E4EF-2E47-AAD8-BA96750D0BE1}" dt="2020-05-04T05:44:02.270" v="0"/>
        <pc:sldMkLst>
          <pc:docMk/>
          <pc:sldMk cId="0" sldId="262"/>
        </pc:sldMkLst>
      </pc:sldChg>
      <pc:sldChg chg="modTransition">
        <pc:chgData name="Maria Mihaltan" userId="04f493e6-fab7-42b0-906c-e6d38edfc210" providerId="ADAL" clId="{D4355101-E4EF-2E47-AAD8-BA96750D0BE1}" dt="2020-05-04T05:44:02.270" v="0"/>
        <pc:sldMkLst>
          <pc:docMk/>
          <pc:sldMk cId="0" sldId="263"/>
        </pc:sldMkLst>
      </pc:sldChg>
      <pc:sldChg chg="modTransition">
        <pc:chgData name="Maria Mihaltan" userId="04f493e6-fab7-42b0-906c-e6d38edfc210" providerId="ADAL" clId="{D4355101-E4EF-2E47-AAD8-BA96750D0BE1}" dt="2020-05-04T05:44:02.270" v="0"/>
        <pc:sldMkLst>
          <pc:docMk/>
          <pc:sldMk cId="0" sldId="264"/>
        </pc:sldMkLst>
      </pc:sldChg>
      <pc:sldChg chg="modTransition">
        <pc:chgData name="Maria Mihaltan" userId="04f493e6-fab7-42b0-906c-e6d38edfc210" providerId="ADAL" clId="{D4355101-E4EF-2E47-AAD8-BA96750D0BE1}" dt="2020-05-04T05:44:02.270" v="0"/>
        <pc:sldMkLst>
          <pc:docMk/>
          <pc:sldMk cId="0" sldId="265"/>
        </pc:sldMkLst>
      </pc:sldChg>
      <pc:sldChg chg="modTransition">
        <pc:chgData name="Maria Mihaltan" userId="04f493e6-fab7-42b0-906c-e6d38edfc210" providerId="ADAL" clId="{D4355101-E4EF-2E47-AAD8-BA96750D0BE1}" dt="2020-05-04T05:44:02.270" v="0"/>
        <pc:sldMkLst>
          <pc:docMk/>
          <pc:sldMk cId="0" sldId="267"/>
        </pc:sldMkLst>
      </pc:sldChg>
      <pc:sldChg chg="modTransition">
        <pc:chgData name="Maria Mihaltan" userId="04f493e6-fab7-42b0-906c-e6d38edfc210" providerId="ADAL" clId="{D4355101-E4EF-2E47-AAD8-BA96750D0BE1}" dt="2020-05-04T05:44:02.270" v="0"/>
        <pc:sldMkLst>
          <pc:docMk/>
          <pc:sldMk cId="0" sldId="268"/>
        </pc:sldMkLst>
      </pc:sldChg>
      <pc:sldChg chg="modTransition">
        <pc:chgData name="Maria Mihaltan" userId="04f493e6-fab7-42b0-906c-e6d38edfc210" providerId="ADAL" clId="{D4355101-E4EF-2E47-AAD8-BA96750D0BE1}" dt="2020-05-04T05:44:02.270" v="0"/>
        <pc:sldMkLst>
          <pc:docMk/>
          <pc:sldMk cId="0" sldId="269"/>
        </pc:sldMkLst>
      </pc:sldChg>
      <pc:sldChg chg="modTransition">
        <pc:chgData name="Maria Mihaltan" userId="04f493e6-fab7-42b0-906c-e6d38edfc210" providerId="ADAL" clId="{D4355101-E4EF-2E47-AAD8-BA96750D0BE1}" dt="2020-05-04T05:44:02.270" v="0"/>
        <pc:sldMkLst>
          <pc:docMk/>
          <pc:sldMk cId="0" sldId="270"/>
        </pc:sldMkLst>
      </pc:sldChg>
      <pc:sldChg chg="modTransition">
        <pc:chgData name="Maria Mihaltan" userId="04f493e6-fab7-42b0-906c-e6d38edfc210" providerId="ADAL" clId="{D4355101-E4EF-2E47-AAD8-BA96750D0BE1}" dt="2020-05-04T05:44:02.270" v="0"/>
        <pc:sldMkLst>
          <pc:docMk/>
          <pc:sldMk cId="0" sldId="271"/>
        </pc:sldMkLst>
      </pc:sldChg>
      <pc:sldChg chg="modTransition">
        <pc:chgData name="Maria Mihaltan" userId="04f493e6-fab7-42b0-906c-e6d38edfc210" providerId="ADAL" clId="{D4355101-E4EF-2E47-AAD8-BA96750D0BE1}" dt="2020-05-04T05:44:02.270" v="0"/>
        <pc:sldMkLst>
          <pc:docMk/>
          <pc:sldMk cId="0" sldId="272"/>
        </pc:sldMkLst>
      </pc:sldChg>
      <pc:sldChg chg="modTransition">
        <pc:chgData name="Maria Mihaltan" userId="04f493e6-fab7-42b0-906c-e6d38edfc210" providerId="ADAL" clId="{D4355101-E4EF-2E47-AAD8-BA96750D0BE1}" dt="2020-05-04T05:44:02.270" v="0"/>
        <pc:sldMkLst>
          <pc:docMk/>
          <pc:sldMk cId="0" sldId="273"/>
        </pc:sldMkLst>
      </pc:sldChg>
      <pc:sldChg chg="modTransition">
        <pc:chgData name="Maria Mihaltan" userId="04f493e6-fab7-42b0-906c-e6d38edfc210" providerId="ADAL" clId="{D4355101-E4EF-2E47-AAD8-BA96750D0BE1}" dt="2020-05-04T05:44:02.270" v="0"/>
        <pc:sldMkLst>
          <pc:docMk/>
          <pc:sldMk cId="0" sldId="274"/>
        </pc:sldMkLst>
      </pc:sldChg>
      <pc:sldChg chg="modTransition">
        <pc:chgData name="Maria Mihaltan" userId="04f493e6-fab7-42b0-906c-e6d38edfc210" providerId="ADAL" clId="{D4355101-E4EF-2E47-AAD8-BA96750D0BE1}" dt="2020-05-04T05:44:02.270" v="0"/>
        <pc:sldMkLst>
          <pc:docMk/>
          <pc:sldMk cId="0" sldId="275"/>
        </pc:sldMkLst>
      </pc:sldChg>
      <pc:sldChg chg="modTransition">
        <pc:chgData name="Maria Mihaltan" userId="04f493e6-fab7-42b0-906c-e6d38edfc210" providerId="ADAL" clId="{D4355101-E4EF-2E47-AAD8-BA96750D0BE1}" dt="2020-05-04T05:44:02.270" v="0"/>
        <pc:sldMkLst>
          <pc:docMk/>
          <pc:sldMk cId="0" sldId="276"/>
        </pc:sldMkLst>
      </pc:sldChg>
      <pc:sldChg chg="modTransition">
        <pc:chgData name="Maria Mihaltan" userId="04f493e6-fab7-42b0-906c-e6d38edfc210" providerId="ADAL" clId="{D4355101-E4EF-2E47-AAD8-BA96750D0BE1}" dt="2020-05-04T05:44:02.270" v="0"/>
        <pc:sldMkLst>
          <pc:docMk/>
          <pc:sldMk cId="0" sldId="277"/>
        </pc:sldMkLst>
      </pc:sldChg>
      <pc:sldChg chg="modTransition">
        <pc:chgData name="Maria Mihaltan" userId="04f493e6-fab7-42b0-906c-e6d38edfc210" providerId="ADAL" clId="{D4355101-E4EF-2E47-AAD8-BA96750D0BE1}" dt="2020-05-04T05:44:02.270" v="0"/>
        <pc:sldMkLst>
          <pc:docMk/>
          <pc:sldMk cId="0" sldId="278"/>
        </pc:sldMkLst>
      </pc:sldChg>
      <pc:sldChg chg="modTransition">
        <pc:chgData name="Maria Mihaltan" userId="04f493e6-fab7-42b0-906c-e6d38edfc210" providerId="ADAL" clId="{D4355101-E4EF-2E47-AAD8-BA96750D0BE1}" dt="2020-05-04T05:44:02.270" v="0"/>
        <pc:sldMkLst>
          <pc:docMk/>
          <pc:sldMk cId="0" sldId="279"/>
        </pc:sldMkLst>
      </pc:sldChg>
      <pc:sldChg chg="modTransition">
        <pc:chgData name="Maria Mihaltan" userId="04f493e6-fab7-42b0-906c-e6d38edfc210" providerId="ADAL" clId="{D4355101-E4EF-2E47-AAD8-BA96750D0BE1}" dt="2020-05-04T05:44:02.270" v="0"/>
        <pc:sldMkLst>
          <pc:docMk/>
          <pc:sldMk cId="0" sldId="280"/>
        </pc:sldMkLst>
      </pc:sldChg>
      <pc:sldChg chg="modTransition">
        <pc:chgData name="Maria Mihaltan" userId="04f493e6-fab7-42b0-906c-e6d38edfc210" providerId="ADAL" clId="{D4355101-E4EF-2E47-AAD8-BA96750D0BE1}" dt="2020-05-04T05:44:02.270" v="0"/>
        <pc:sldMkLst>
          <pc:docMk/>
          <pc:sldMk cId="0" sldId="281"/>
        </pc:sldMkLst>
      </pc:sldChg>
      <pc:sldChg chg="modTransition">
        <pc:chgData name="Maria Mihaltan" userId="04f493e6-fab7-42b0-906c-e6d38edfc210" providerId="ADAL" clId="{D4355101-E4EF-2E47-AAD8-BA96750D0BE1}" dt="2020-05-04T05:44:02.270" v="0"/>
        <pc:sldMkLst>
          <pc:docMk/>
          <pc:sldMk cId="0" sldId="282"/>
        </pc:sldMkLst>
      </pc:sldChg>
      <pc:sldChg chg="modTransition">
        <pc:chgData name="Maria Mihaltan" userId="04f493e6-fab7-42b0-906c-e6d38edfc210" providerId="ADAL" clId="{D4355101-E4EF-2E47-AAD8-BA96750D0BE1}" dt="2020-05-04T05:44:02.270" v="0"/>
        <pc:sldMkLst>
          <pc:docMk/>
          <pc:sldMk cId="0" sldId="283"/>
        </pc:sldMkLst>
      </pc:sldChg>
      <pc:sldChg chg="modTransition">
        <pc:chgData name="Maria Mihaltan" userId="04f493e6-fab7-42b0-906c-e6d38edfc210" providerId="ADAL" clId="{D4355101-E4EF-2E47-AAD8-BA96750D0BE1}" dt="2020-05-04T05:44:02.270" v="0"/>
        <pc:sldMkLst>
          <pc:docMk/>
          <pc:sldMk cId="0" sldId="284"/>
        </pc:sldMkLst>
      </pc:sldChg>
      <pc:sldChg chg="modTransition">
        <pc:chgData name="Maria Mihaltan" userId="04f493e6-fab7-42b0-906c-e6d38edfc210" providerId="ADAL" clId="{D4355101-E4EF-2E47-AAD8-BA96750D0BE1}" dt="2020-05-04T05:44:02.270" v="0"/>
        <pc:sldMkLst>
          <pc:docMk/>
          <pc:sldMk cId="0" sldId="285"/>
        </pc:sldMkLst>
      </pc:sldChg>
      <pc:sldChg chg="modTransition">
        <pc:chgData name="Maria Mihaltan" userId="04f493e6-fab7-42b0-906c-e6d38edfc210" providerId="ADAL" clId="{D4355101-E4EF-2E47-AAD8-BA96750D0BE1}" dt="2020-05-04T05:44:02.270" v="0"/>
        <pc:sldMkLst>
          <pc:docMk/>
          <pc:sldMk cId="0" sldId="286"/>
        </pc:sldMkLst>
      </pc:sldChg>
      <pc:sldChg chg="modTransition">
        <pc:chgData name="Maria Mihaltan" userId="04f493e6-fab7-42b0-906c-e6d38edfc210" providerId="ADAL" clId="{D4355101-E4EF-2E47-AAD8-BA96750D0BE1}" dt="2020-05-04T05:44:02.270" v="0"/>
        <pc:sldMkLst>
          <pc:docMk/>
          <pc:sldMk cId="0" sldId="287"/>
        </pc:sldMkLst>
      </pc:sldChg>
      <pc:sldChg chg="modTransition">
        <pc:chgData name="Maria Mihaltan" userId="04f493e6-fab7-42b0-906c-e6d38edfc210" providerId="ADAL" clId="{D4355101-E4EF-2E47-AAD8-BA96750D0BE1}" dt="2020-05-04T05:44:02.270" v="0"/>
        <pc:sldMkLst>
          <pc:docMk/>
          <pc:sldMk cId="0" sldId="288"/>
        </pc:sldMkLst>
      </pc:sldChg>
      <pc:sldChg chg="modTransition">
        <pc:chgData name="Maria Mihaltan" userId="04f493e6-fab7-42b0-906c-e6d38edfc210" providerId="ADAL" clId="{D4355101-E4EF-2E47-AAD8-BA96750D0BE1}" dt="2020-05-04T05:44:02.270" v="0"/>
        <pc:sldMkLst>
          <pc:docMk/>
          <pc:sldMk cId="0" sldId="289"/>
        </pc:sldMkLst>
      </pc:sldChg>
      <pc:sldChg chg="modTransition">
        <pc:chgData name="Maria Mihaltan" userId="04f493e6-fab7-42b0-906c-e6d38edfc210" providerId="ADAL" clId="{D4355101-E4EF-2E47-AAD8-BA96750D0BE1}" dt="2020-05-04T05:44:02.270" v="0"/>
        <pc:sldMkLst>
          <pc:docMk/>
          <pc:sldMk cId="0" sldId="290"/>
        </pc:sldMkLst>
      </pc:sldChg>
      <pc:sldChg chg="modTransition">
        <pc:chgData name="Maria Mihaltan" userId="04f493e6-fab7-42b0-906c-e6d38edfc210" providerId="ADAL" clId="{D4355101-E4EF-2E47-AAD8-BA96750D0BE1}" dt="2020-05-04T05:44:02.270" v="0"/>
        <pc:sldMkLst>
          <pc:docMk/>
          <pc:sldMk cId="0" sldId="291"/>
        </pc:sldMkLst>
      </pc:sldChg>
      <pc:sldChg chg="modTransition">
        <pc:chgData name="Maria Mihaltan" userId="04f493e6-fab7-42b0-906c-e6d38edfc210" providerId="ADAL" clId="{D4355101-E4EF-2E47-AAD8-BA96750D0BE1}" dt="2020-05-04T05:44:02.270" v="0"/>
        <pc:sldMkLst>
          <pc:docMk/>
          <pc:sldMk cId="0" sldId="292"/>
        </pc:sldMkLst>
      </pc:sldChg>
      <pc:sldChg chg="modTransition">
        <pc:chgData name="Maria Mihaltan" userId="04f493e6-fab7-42b0-906c-e6d38edfc210" providerId="ADAL" clId="{D4355101-E4EF-2E47-AAD8-BA96750D0BE1}" dt="2020-05-04T05:44:02.270" v="0"/>
        <pc:sldMkLst>
          <pc:docMk/>
          <pc:sldMk cId="0" sldId="293"/>
        </pc:sldMkLst>
      </pc:sldChg>
      <pc:sldChg chg="modTransition">
        <pc:chgData name="Maria Mihaltan" userId="04f493e6-fab7-42b0-906c-e6d38edfc210" providerId="ADAL" clId="{D4355101-E4EF-2E47-AAD8-BA96750D0BE1}" dt="2020-05-04T05:44:02.270" v="0"/>
        <pc:sldMkLst>
          <pc:docMk/>
          <pc:sldMk cId="0" sldId="294"/>
        </pc:sldMkLst>
      </pc:sldChg>
      <pc:sldChg chg="modTransition modAnim">
        <pc:chgData name="Maria Mihaltan" userId="04f493e6-fab7-42b0-906c-e6d38edfc210" providerId="ADAL" clId="{D4355101-E4EF-2E47-AAD8-BA96750D0BE1}" dt="2020-05-04T05:44:52.472" v="1"/>
        <pc:sldMkLst>
          <pc:docMk/>
          <pc:sldMk cId="0" sldId="295"/>
        </pc:sldMkLst>
      </pc:sldChg>
      <pc:sldChg chg="modTransition">
        <pc:chgData name="Maria Mihaltan" userId="04f493e6-fab7-42b0-906c-e6d38edfc210" providerId="ADAL" clId="{D4355101-E4EF-2E47-AAD8-BA96750D0BE1}" dt="2020-05-04T05:44:02.270" v="0"/>
        <pc:sldMkLst>
          <pc:docMk/>
          <pc:sldMk cId="0" sldId="296"/>
        </pc:sldMkLst>
      </pc:sldChg>
      <pc:sldChg chg="modTransition modAnim">
        <pc:chgData name="Maria Mihaltan" userId="04f493e6-fab7-42b0-906c-e6d38edfc210" providerId="ADAL" clId="{D4355101-E4EF-2E47-AAD8-BA96750D0BE1}" dt="2020-05-04T05:44:59.874" v="2"/>
        <pc:sldMkLst>
          <pc:docMk/>
          <pc:sldMk cId="0" sldId="297"/>
        </pc:sldMkLst>
      </pc:sldChg>
      <pc:sldChg chg="modTransition">
        <pc:chgData name="Maria Mihaltan" userId="04f493e6-fab7-42b0-906c-e6d38edfc210" providerId="ADAL" clId="{D4355101-E4EF-2E47-AAD8-BA96750D0BE1}" dt="2020-05-04T05:44:02.270" v="0"/>
        <pc:sldMkLst>
          <pc:docMk/>
          <pc:sldMk cId="0" sldId="298"/>
        </pc:sldMkLst>
      </pc:sldChg>
      <pc:sldChg chg="modTransition">
        <pc:chgData name="Maria Mihaltan" userId="04f493e6-fab7-42b0-906c-e6d38edfc210" providerId="ADAL" clId="{D4355101-E4EF-2E47-AAD8-BA96750D0BE1}" dt="2020-05-04T05:44:02.270" v="0"/>
        <pc:sldMkLst>
          <pc:docMk/>
          <pc:sldMk cId="0" sldId="299"/>
        </pc:sldMkLst>
      </pc:sldChg>
      <pc:sldChg chg="modTransition">
        <pc:chgData name="Maria Mihaltan" userId="04f493e6-fab7-42b0-906c-e6d38edfc210" providerId="ADAL" clId="{D4355101-E4EF-2E47-AAD8-BA96750D0BE1}" dt="2020-05-04T05:44:02.270" v="0"/>
        <pc:sldMkLst>
          <pc:docMk/>
          <pc:sldMk cId="0" sldId="300"/>
        </pc:sldMkLst>
      </pc:sldChg>
      <pc:sldChg chg="modTransition">
        <pc:chgData name="Maria Mihaltan" userId="04f493e6-fab7-42b0-906c-e6d38edfc210" providerId="ADAL" clId="{D4355101-E4EF-2E47-AAD8-BA96750D0BE1}" dt="2020-05-04T05:44:02.270" v="0"/>
        <pc:sldMkLst>
          <pc:docMk/>
          <pc:sldMk cId="0" sldId="301"/>
        </pc:sldMkLst>
      </pc:sldChg>
      <pc:sldChg chg="modTransition">
        <pc:chgData name="Maria Mihaltan" userId="04f493e6-fab7-42b0-906c-e6d38edfc210" providerId="ADAL" clId="{D4355101-E4EF-2E47-AAD8-BA96750D0BE1}" dt="2020-05-04T05:44:02.270" v="0"/>
        <pc:sldMkLst>
          <pc:docMk/>
          <pc:sldMk cId="0" sldId="302"/>
        </pc:sldMkLst>
      </pc:sldChg>
      <pc:sldChg chg="modTransition">
        <pc:chgData name="Maria Mihaltan" userId="04f493e6-fab7-42b0-906c-e6d38edfc210" providerId="ADAL" clId="{D4355101-E4EF-2E47-AAD8-BA96750D0BE1}" dt="2020-05-04T05:44:02.270" v="0"/>
        <pc:sldMkLst>
          <pc:docMk/>
          <pc:sldMk cId="0" sldId="303"/>
        </pc:sldMkLst>
      </pc:sldChg>
      <pc:sldChg chg="modTransition">
        <pc:chgData name="Maria Mihaltan" userId="04f493e6-fab7-42b0-906c-e6d38edfc210" providerId="ADAL" clId="{D4355101-E4EF-2E47-AAD8-BA96750D0BE1}" dt="2020-05-04T05:44:02.270" v="0"/>
        <pc:sldMkLst>
          <pc:docMk/>
          <pc:sldMk cId="0" sldId="304"/>
        </pc:sldMkLst>
      </pc:sldChg>
      <pc:sldChg chg="modTransition modAnim">
        <pc:chgData name="Maria Mihaltan" userId="04f493e6-fab7-42b0-906c-e6d38edfc210" providerId="ADAL" clId="{D4355101-E4EF-2E47-AAD8-BA96750D0BE1}" dt="2020-05-04T05:45:10.427" v="3"/>
        <pc:sldMkLst>
          <pc:docMk/>
          <pc:sldMk cId="0" sldId="305"/>
        </pc:sldMkLst>
      </pc:sldChg>
      <pc:sldChg chg="modTransition modAnim">
        <pc:chgData name="Maria Mihaltan" userId="04f493e6-fab7-42b0-906c-e6d38edfc210" providerId="ADAL" clId="{D4355101-E4EF-2E47-AAD8-BA96750D0BE1}" dt="2020-05-04T05:45:13.249" v="4"/>
        <pc:sldMkLst>
          <pc:docMk/>
          <pc:sldMk cId="0" sldId="306"/>
        </pc:sldMkLst>
      </pc:sldChg>
      <pc:sldChg chg="modTransition modAnim">
        <pc:chgData name="Maria Mihaltan" userId="04f493e6-fab7-42b0-906c-e6d38edfc210" providerId="ADAL" clId="{D4355101-E4EF-2E47-AAD8-BA96750D0BE1}" dt="2020-05-04T05:45:16.961" v="5"/>
        <pc:sldMkLst>
          <pc:docMk/>
          <pc:sldMk cId="0" sldId="307"/>
        </pc:sldMkLst>
      </pc:sldChg>
      <pc:sldChg chg="modTransition modAnim">
        <pc:chgData name="Maria Mihaltan" userId="04f493e6-fab7-42b0-906c-e6d38edfc210" providerId="ADAL" clId="{D4355101-E4EF-2E47-AAD8-BA96750D0BE1}" dt="2020-05-04T05:45:20.696" v="6"/>
        <pc:sldMkLst>
          <pc:docMk/>
          <pc:sldMk cId="0" sldId="308"/>
        </pc:sldMkLst>
      </pc:sldChg>
      <pc:sldChg chg="modTransition">
        <pc:chgData name="Maria Mihaltan" userId="04f493e6-fab7-42b0-906c-e6d38edfc210" providerId="ADAL" clId="{D4355101-E4EF-2E47-AAD8-BA96750D0BE1}" dt="2020-05-04T05:44:02.270" v="0"/>
        <pc:sldMkLst>
          <pc:docMk/>
          <pc:sldMk cId="0" sldId="309"/>
        </pc:sldMkLst>
      </pc:sldChg>
      <pc:sldChg chg="modTransition">
        <pc:chgData name="Maria Mihaltan" userId="04f493e6-fab7-42b0-906c-e6d38edfc210" providerId="ADAL" clId="{D4355101-E4EF-2E47-AAD8-BA96750D0BE1}" dt="2020-05-04T05:44:02.270" v="0"/>
        <pc:sldMkLst>
          <pc:docMk/>
          <pc:sldMk cId="0" sldId="310"/>
        </pc:sldMkLst>
      </pc:sldChg>
      <pc:sldChg chg="modTransition">
        <pc:chgData name="Maria Mihaltan" userId="04f493e6-fab7-42b0-906c-e6d38edfc210" providerId="ADAL" clId="{D4355101-E4EF-2E47-AAD8-BA96750D0BE1}" dt="2020-05-04T05:44:02.270" v="0"/>
        <pc:sldMkLst>
          <pc:docMk/>
          <pc:sldMk cId="0" sldId="311"/>
        </pc:sldMkLst>
      </pc:sldChg>
      <pc:sldChg chg="modTransition">
        <pc:chgData name="Maria Mihaltan" userId="04f493e6-fab7-42b0-906c-e6d38edfc210" providerId="ADAL" clId="{D4355101-E4EF-2E47-AAD8-BA96750D0BE1}" dt="2020-05-04T05:44:02.270" v="0"/>
        <pc:sldMkLst>
          <pc:docMk/>
          <pc:sldMk cId="0" sldId="312"/>
        </pc:sldMkLst>
      </pc:sldChg>
      <pc:sldChg chg="modTransition modAnim">
        <pc:chgData name="Maria Mihaltan" userId="04f493e6-fab7-42b0-906c-e6d38edfc210" providerId="ADAL" clId="{D4355101-E4EF-2E47-AAD8-BA96750D0BE1}" dt="2020-05-04T05:45:27.127" v="7"/>
        <pc:sldMkLst>
          <pc:docMk/>
          <pc:sldMk cId="0" sldId="313"/>
        </pc:sldMkLst>
      </pc:sldChg>
      <pc:sldChg chg="modTransition">
        <pc:chgData name="Maria Mihaltan" userId="04f493e6-fab7-42b0-906c-e6d38edfc210" providerId="ADAL" clId="{D4355101-E4EF-2E47-AAD8-BA96750D0BE1}" dt="2020-05-04T05:44:02.270" v="0"/>
        <pc:sldMkLst>
          <pc:docMk/>
          <pc:sldMk cId="0" sldId="314"/>
        </pc:sldMkLst>
      </pc:sldChg>
      <pc:sldChg chg="modTransition">
        <pc:chgData name="Maria Mihaltan" userId="04f493e6-fab7-42b0-906c-e6d38edfc210" providerId="ADAL" clId="{D4355101-E4EF-2E47-AAD8-BA96750D0BE1}" dt="2020-05-04T05:44:02.270" v="0"/>
        <pc:sldMkLst>
          <pc:docMk/>
          <pc:sldMk cId="0" sldId="315"/>
        </pc:sldMkLst>
      </pc:sldChg>
      <pc:sldChg chg="modTransition">
        <pc:chgData name="Maria Mihaltan" userId="04f493e6-fab7-42b0-906c-e6d38edfc210" providerId="ADAL" clId="{D4355101-E4EF-2E47-AAD8-BA96750D0BE1}" dt="2020-05-04T05:44:02.270" v="0"/>
        <pc:sldMkLst>
          <pc:docMk/>
          <pc:sldMk cId="0" sldId="316"/>
        </pc:sldMkLst>
      </pc:sldChg>
      <pc:sldChg chg="modTransition">
        <pc:chgData name="Maria Mihaltan" userId="04f493e6-fab7-42b0-906c-e6d38edfc210" providerId="ADAL" clId="{D4355101-E4EF-2E47-AAD8-BA96750D0BE1}" dt="2020-05-04T05:44:02.270" v="0"/>
        <pc:sldMkLst>
          <pc:docMk/>
          <pc:sldMk cId="0" sldId="317"/>
        </pc:sldMkLst>
      </pc:sldChg>
      <pc:sldChg chg="modTransition">
        <pc:chgData name="Maria Mihaltan" userId="04f493e6-fab7-42b0-906c-e6d38edfc210" providerId="ADAL" clId="{D4355101-E4EF-2E47-AAD8-BA96750D0BE1}" dt="2020-05-04T05:44:02.270" v="0"/>
        <pc:sldMkLst>
          <pc:docMk/>
          <pc:sldMk cId="0" sldId="318"/>
        </pc:sldMkLst>
      </pc:sldChg>
      <pc:sldChg chg="modTransition">
        <pc:chgData name="Maria Mihaltan" userId="04f493e6-fab7-42b0-906c-e6d38edfc210" providerId="ADAL" clId="{D4355101-E4EF-2E47-AAD8-BA96750D0BE1}" dt="2020-05-04T05:44:02.270" v="0"/>
        <pc:sldMkLst>
          <pc:docMk/>
          <pc:sldMk cId="0" sldId="319"/>
        </pc:sldMkLst>
      </pc:sldChg>
      <pc:sldChg chg="modTransition">
        <pc:chgData name="Maria Mihaltan" userId="04f493e6-fab7-42b0-906c-e6d38edfc210" providerId="ADAL" clId="{D4355101-E4EF-2E47-AAD8-BA96750D0BE1}" dt="2020-05-04T05:44:02.270" v="0"/>
        <pc:sldMkLst>
          <pc:docMk/>
          <pc:sldMk cId="0" sldId="320"/>
        </pc:sldMkLst>
      </pc:sldChg>
      <pc:sldChg chg="modTransition">
        <pc:chgData name="Maria Mihaltan" userId="04f493e6-fab7-42b0-906c-e6d38edfc210" providerId="ADAL" clId="{D4355101-E4EF-2E47-AAD8-BA96750D0BE1}" dt="2020-05-04T05:44:02.270" v="0"/>
        <pc:sldMkLst>
          <pc:docMk/>
          <pc:sldMk cId="0" sldId="321"/>
        </pc:sldMkLst>
      </pc:sldChg>
      <pc:sldChg chg="modTransition">
        <pc:chgData name="Maria Mihaltan" userId="04f493e6-fab7-42b0-906c-e6d38edfc210" providerId="ADAL" clId="{D4355101-E4EF-2E47-AAD8-BA96750D0BE1}" dt="2020-05-04T05:44:02.270" v="0"/>
        <pc:sldMkLst>
          <pc:docMk/>
          <pc:sldMk cId="0" sldId="322"/>
        </pc:sldMkLst>
      </pc:sldChg>
      <pc:sldChg chg="modTransition">
        <pc:chgData name="Maria Mihaltan" userId="04f493e6-fab7-42b0-906c-e6d38edfc210" providerId="ADAL" clId="{D4355101-E4EF-2E47-AAD8-BA96750D0BE1}" dt="2020-05-04T05:44:02.270" v="0"/>
        <pc:sldMkLst>
          <pc:docMk/>
          <pc:sldMk cId="0" sldId="323"/>
        </pc:sldMkLst>
      </pc:sldChg>
      <pc:sldChg chg="modTransition">
        <pc:chgData name="Maria Mihaltan" userId="04f493e6-fab7-42b0-906c-e6d38edfc210" providerId="ADAL" clId="{D4355101-E4EF-2E47-AAD8-BA96750D0BE1}" dt="2020-05-04T05:44:02.270" v="0"/>
        <pc:sldMkLst>
          <pc:docMk/>
          <pc:sldMk cId="0" sldId="324"/>
        </pc:sldMkLst>
      </pc:sldChg>
      <pc:sldChg chg="modTransition">
        <pc:chgData name="Maria Mihaltan" userId="04f493e6-fab7-42b0-906c-e6d38edfc210" providerId="ADAL" clId="{D4355101-E4EF-2E47-AAD8-BA96750D0BE1}" dt="2020-05-04T05:44:02.270" v="0"/>
        <pc:sldMkLst>
          <pc:docMk/>
          <pc:sldMk cId="0" sldId="325"/>
        </pc:sldMkLst>
      </pc:sldChg>
      <pc:sldChg chg="modTransition">
        <pc:chgData name="Maria Mihaltan" userId="04f493e6-fab7-42b0-906c-e6d38edfc210" providerId="ADAL" clId="{D4355101-E4EF-2E47-AAD8-BA96750D0BE1}" dt="2020-05-04T05:44:02.270" v="0"/>
        <pc:sldMkLst>
          <pc:docMk/>
          <pc:sldMk cId="0" sldId="326"/>
        </pc:sldMkLst>
      </pc:sldChg>
      <pc:sldChg chg="modTransition">
        <pc:chgData name="Maria Mihaltan" userId="04f493e6-fab7-42b0-906c-e6d38edfc210" providerId="ADAL" clId="{D4355101-E4EF-2E47-AAD8-BA96750D0BE1}" dt="2020-05-04T05:44:02.270" v="0"/>
        <pc:sldMkLst>
          <pc:docMk/>
          <pc:sldMk cId="4105627753" sldId="327"/>
        </pc:sldMkLst>
      </pc:sldChg>
      <pc:sldChg chg="modTransition">
        <pc:chgData name="Maria Mihaltan" userId="04f493e6-fab7-42b0-906c-e6d38edfc210" providerId="ADAL" clId="{D4355101-E4EF-2E47-AAD8-BA96750D0BE1}" dt="2020-05-04T05:44:02.270" v="0"/>
        <pc:sldMkLst>
          <pc:docMk/>
          <pc:sldMk cId="1296851235" sldId="328"/>
        </pc:sldMkLst>
      </pc:sldChg>
      <pc:sldChg chg="modTransition">
        <pc:chgData name="Maria Mihaltan" userId="04f493e6-fab7-42b0-906c-e6d38edfc210" providerId="ADAL" clId="{D4355101-E4EF-2E47-AAD8-BA96750D0BE1}" dt="2020-05-04T05:44:02.270" v="0"/>
        <pc:sldMkLst>
          <pc:docMk/>
          <pc:sldMk cId="967441930" sldId="329"/>
        </pc:sldMkLst>
      </pc:sldChg>
      <pc:sldChg chg="modTransition">
        <pc:chgData name="Maria Mihaltan" userId="04f493e6-fab7-42b0-906c-e6d38edfc210" providerId="ADAL" clId="{D4355101-E4EF-2E47-AAD8-BA96750D0BE1}" dt="2020-05-04T05:44:02.270" v="0"/>
        <pc:sldMkLst>
          <pc:docMk/>
          <pc:sldMk cId="2503926333" sldId="330"/>
        </pc:sldMkLst>
      </pc:sldChg>
      <pc:sldChg chg="modTransition">
        <pc:chgData name="Maria Mihaltan" userId="04f493e6-fab7-42b0-906c-e6d38edfc210" providerId="ADAL" clId="{D4355101-E4EF-2E47-AAD8-BA96750D0BE1}" dt="2020-05-04T05:44:02.270" v="0"/>
        <pc:sldMkLst>
          <pc:docMk/>
          <pc:sldMk cId="1778338162" sldId="331"/>
        </pc:sldMkLst>
      </pc:sldChg>
      <pc:sldChg chg="modTransition">
        <pc:chgData name="Maria Mihaltan" userId="04f493e6-fab7-42b0-906c-e6d38edfc210" providerId="ADAL" clId="{D4355101-E4EF-2E47-AAD8-BA96750D0BE1}" dt="2020-05-04T05:44:02.270" v="0"/>
        <pc:sldMkLst>
          <pc:docMk/>
          <pc:sldMk cId="1649244100" sldId="332"/>
        </pc:sldMkLst>
      </pc:sldChg>
      <pc:sldChg chg="modTransition">
        <pc:chgData name="Maria Mihaltan" userId="04f493e6-fab7-42b0-906c-e6d38edfc210" providerId="ADAL" clId="{D4355101-E4EF-2E47-AAD8-BA96750D0BE1}" dt="2020-05-04T05:44:02.270" v="0"/>
        <pc:sldMkLst>
          <pc:docMk/>
          <pc:sldMk cId="2578519766" sldId="333"/>
        </pc:sldMkLst>
      </pc:sldChg>
      <pc:sldChg chg="modTransition">
        <pc:chgData name="Maria Mihaltan" userId="04f493e6-fab7-42b0-906c-e6d38edfc210" providerId="ADAL" clId="{D4355101-E4EF-2E47-AAD8-BA96750D0BE1}" dt="2020-05-04T05:44:02.270" v="0"/>
        <pc:sldMkLst>
          <pc:docMk/>
          <pc:sldMk cId="2581678095" sldId="334"/>
        </pc:sldMkLst>
      </pc:sldChg>
      <pc:sldChg chg="modTransition">
        <pc:chgData name="Maria Mihaltan" userId="04f493e6-fab7-42b0-906c-e6d38edfc210" providerId="ADAL" clId="{D4355101-E4EF-2E47-AAD8-BA96750D0BE1}" dt="2020-05-04T05:44:02.270" v="0"/>
        <pc:sldMkLst>
          <pc:docMk/>
          <pc:sldMk cId="3571482197" sldId="335"/>
        </pc:sldMkLst>
      </pc:sldChg>
      <pc:sldChg chg="modTransition">
        <pc:chgData name="Maria Mihaltan" userId="04f493e6-fab7-42b0-906c-e6d38edfc210" providerId="ADAL" clId="{D4355101-E4EF-2E47-AAD8-BA96750D0BE1}" dt="2020-05-04T05:44:02.270" v="0"/>
        <pc:sldMkLst>
          <pc:docMk/>
          <pc:sldMk cId="268152558" sldId="336"/>
        </pc:sldMkLst>
      </pc:sldChg>
      <pc:sldChg chg="modTransition">
        <pc:chgData name="Maria Mihaltan" userId="04f493e6-fab7-42b0-906c-e6d38edfc210" providerId="ADAL" clId="{D4355101-E4EF-2E47-AAD8-BA96750D0BE1}" dt="2020-05-04T05:44:02.270" v="0"/>
        <pc:sldMkLst>
          <pc:docMk/>
          <pc:sldMk cId="3296542071" sldId="337"/>
        </pc:sldMkLst>
      </pc:sldChg>
      <pc:sldChg chg="modTransition">
        <pc:chgData name="Maria Mihaltan" userId="04f493e6-fab7-42b0-906c-e6d38edfc210" providerId="ADAL" clId="{D4355101-E4EF-2E47-AAD8-BA96750D0BE1}" dt="2020-05-04T05:44:02.270" v="0"/>
        <pc:sldMkLst>
          <pc:docMk/>
          <pc:sldMk cId="3242050235" sldId="338"/>
        </pc:sldMkLst>
      </pc:sldChg>
      <pc:sldChg chg="modTransition">
        <pc:chgData name="Maria Mihaltan" userId="04f493e6-fab7-42b0-906c-e6d38edfc210" providerId="ADAL" clId="{D4355101-E4EF-2E47-AAD8-BA96750D0BE1}" dt="2020-05-04T05:44:02.270" v="0"/>
        <pc:sldMkLst>
          <pc:docMk/>
          <pc:sldMk cId="1062620325" sldId="339"/>
        </pc:sldMkLst>
      </pc:sldChg>
      <pc:sldChg chg="modTransition">
        <pc:chgData name="Maria Mihaltan" userId="04f493e6-fab7-42b0-906c-e6d38edfc210" providerId="ADAL" clId="{D4355101-E4EF-2E47-AAD8-BA96750D0BE1}" dt="2020-05-04T05:44:02.270" v="0"/>
        <pc:sldMkLst>
          <pc:docMk/>
          <pc:sldMk cId="3029488141" sldId="340"/>
        </pc:sldMkLst>
      </pc:sldChg>
      <pc:sldChg chg="modTransition">
        <pc:chgData name="Maria Mihaltan" userId="04f493e6-fab7-42b0-906c-e6d38edfc210" providerId="ADAL" clId="{D4355101-E4EF-2E47-AAD8-BA96750D0BE1}" dt="2020-05-04T05:44:02.270" v="0"/>
        <pc:sldMkLst>
          <pc:docMk/>
          <pc:sldMk cId="356019431" sldId="341"/>
        </pc:sldMkLst>
      </pc:sldChg>
      <pc:sldChg chg="modTransition">
        <pc:chgData name="Maria Mihaltan" userId="04f493e6-fab7-42b0-906c-e6d38edfc210" providerId="ADAL" clId="{D4355101-E4EF-2E47-AAD8-BA96750D0BE1}" dt="2020-05-04T05:44:02.270" v="0"/>
        <pc:sldMkLst>
          <pc:docMk/>
          <pc:sldMk cId="1439326127" sldId="342"/>
        </pc:sldMkLst>
      </pc:sldChg>
      <pc:sldChg chg="modTransition">
        <pc:chgData name="Maria Mihaltan" userId="04f493e6-fab7-42b0-906c-e6d38edfc210" providerId="ADAL" clId="{D4355101-E4EF-2E47-AAD8-BA96750D0BE1}" dt="2020-05-04T05:44:02.270" v="0"/>
        <pc:sldMkLst>
          <pc:docMk/>
          <pc:sldMk cId="3205283554" sldId="343"/>
        </pc:sldMkLst>
      </pc:sldChg>
      <pc:sldChg chg="modTransition">
        <pc:chgData name="Maria Mihaltan" userId="04f493e6-fab7-42b0-906c-e6d38edfc210" providerId="ADAL" clId="{D4355101-E4EF-2E47-AAD8-BA96750D0BE1}" dt="2020-05-04T05:44:02.270" v="0"/>
        <pc:sldMkLst>
          <pc:docMk/>
          <pc:sldMk cId="1840008974" sldId="344"/>
        </pc:sldMkLst>
      </pc:sldChg>
      <pc:sldChg chg="modTransition">
        <pc:chgData name="Maria Mihaltan" userId="04f493e6-fab7-42b0-906c-e6d38edfc210" providerId="ADAL" clId="{D4355101-E4EF-2E47-AAD8-BA96750D0BE1}" dt="2020-05-04T05:44:02.270" v="0"/>
        <pc:sldMkLst>
          <pc:docMk/>
          <pc:sldMk cId="2109522386" sldId="345"/>
        </pc:sldMkLst>
      </pc:sldChg>
      <pc:sldChg chg="modTransition">
        <pc:chgData name="Maria Mihaltan" userId="04f493e6-fab7-42b0-906c-e6d38edfc210" providerId="ADAL" clId="{D4355101-E4EF-2E47-AAD8-BA96750D0BE1}" dt="2020-05-04T05:44:02.270" v="0"/>
        <pc:sldMkLst>
          <pc:docMk/>
          <pc:sldMk cId="1248773131" sldId="346"/>
        </pc:sldMkLst>
      </pc:sldChg>
      <pc:sldChg chg="modTransition">
        <pc:chgData name="Maria Mihaltan" userId="04f493e6-fab7-42b0-906c-e6d38edfc210" providerId="ADAL" clId="{D4355101-E4EF-2E47-AAD8-BA96750D0BE1}" dt="2020-05-04T05:44:02.270" v="0"/>
        <pc:sldMkLst>
          <pc:docMk/>
          <pc:sldMk cId="1977337809" sldId="347"/>
        </pc:sldMkLst>
      </pc:sldChg>
      <pc:sldChg chg="modTransition">
        <pc:chgData name="Maria Mihaltan" userId="04f493e6-fab7-42b0-906c-e6d38edfc210" providerId="ADAL" clId="{D4355101-E4EF-2E47-AAD8-BA96750D0BE1}" dt="2020-05-04T05:44:02.270" v="0"/>
        <pc:sldMkLst>
          <pc:docMk/>
          <pc:sldMk cId="1094709358" sldId="851"/>
        </pc:sldMkLst>
      </pc:sldChg>
      <pc:sldChg chg="modTransition">
        <pc:chgData name="Maria Mihaltan" userId="04f493e6-fab7-42b0-906c-e6d38edfc210" providerId="ADAL" clId="{D4355101-E4EF-2E47-AAD8-BA96750D0BE1}" dt="2020-05-04T05:44:02.270" v="0"/>
        <pc:sldMkLst>
          <pc:docMk/>
          <pc:sldMk cId="1029543606" sldId="852"/>
        </pc:sldMkLst>
      </pc:sldChg>
      <pc:sldChg chg="modTransition">
        <pc:chgData name="Maria Mihaltan" userId="04f493e6-fab7-42b0-906c-e6d38edfc210" providerId="ADAL" clId="{D4355101-E4EF-2E47-AAD8-BA96750D0BE1}" dt="2020-05-04T05:44:02.270" v="0"/>
        <pc:sldMkLst>
          <pc:docMk/>
          <pc:sldMk cId="1493063890" sldId="853"/>
        </pc:sldMkLst>
      </pc:sldChg>
      <pc:sldChg chg="modTransition">
        <pc:chgData name="Maria Mihaltan" userId="04f493e6-fab7-42b0-906c-e6d38edfc210" providerId="ADAL" clId="{D4355101-E4EF-2E47-AAD8-BA96750D0BE1}" dt="2020-05-04T05:44:02.270" v="0"/>
        <pc:sldMkLst>
          <pc:docMk/>
          <pc:sldMk cId="4074512536" sldId="855"/>
        </pc:sldMkLst>
      </pc:sldChg>
    </pc:docChg>
  </pc:docChgLst>
</pc:chgInfo>
</file>

<file path=ppt/media/image10.png>
</file>

<file path=ppt/media/image11.png>
</file>

<file path=ppt/media/image12.png>
</file>

<file path=ppt/media/image13.png>
</file>

<file path=ppt/media/image2.png>
</file>

<file path=ppt/media/image3.png>
</file>

<file path=ppt/media/image4.png>
</file>

<file path=ppt/media/image5.tif>
</file>

<file path=ppt/media/image6.png>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Shape 432"/>
          <p:cNvSpPr>
            <a:spLocks noGrp="1" noRot="1" noChangeAspect="1"/>
          </p:cNvSpPr>
          <p:nvPr>
            <p:ph type="sldImg"/>
          </p:nvPr>
        </p:nvSpPr>
        <p:spPr>
          <a:xfrm>
            <a:off x="381000" y="685800"/>
            <a:ext cx="6096000" cy="3429000"/>
          </a:xfrm>
          <a:prstGeom prst="rect">
            <a:avLst/>
          </a:prstGeom>
        </p:spPr>
        <p:txBody>
          <a:bodyPr/>
          <a:lstStyle/>
          <a:p>
            <a:endParaRPr/>
          </a:p>
        </p:txBody>
      </p:sp>
      <p:sp>
        <p:nvSpPr>
          <p:cNvPr id="433" name="Shape 433"/>
          <p:cNvSpPr>
            <a:spLocks noGrp="1"/>
          </p:cNvSpPr>
          <p:nvPr>
            <p:ph type="body" sz="quarter" idx="1"/>
          </p:nvPr>
        </p:nvSpPr>
        <p:spPr>
          <a:prstGeom prst="rect">
            <a:avLst/>
          </a:prstGeom>
        </p:spPr>
        <p:txBody>
          <a:bodyPr/>
          <a:lstStyle/>
          <a:p>
            <a:pPr>
              <a:defRPr b="1"/>
            </a:pPr>
            <a:r>
              <a:t>Agenda Slide (version B)</a:t>
            </a:r>
          </a:p>
          <a:p>
            <a:r>
              <a:t>This slide should provide the audience with the “chapters” of the “story.”</a:t>
            </a:r>
          </a:p>
          <a:p>
            <a:r>
              <a:t>Change the header and footer in the master slides to reflect the client name and presentation name.</a:t>
            </a:r>
          </a:p>
          <a:p>
            <a:r>
              <a:t>These chapter titles should match the Chapter Intro Slides throughout the deck (see slide 4).</a:t>
            </a:r>
          </a:p>
          <a:p>
            <a:r>
              <a:t>There are two versions of this slide: black and white (see previous slide).</a:t>
            </a:r>
          </a:p>
        </p:txBody>
      </p:sp>
    </p:spTree>
    <p:extLst>
      <p:ext uri="{BB962C8B-B14F-4D97-AF65-F5344CB8AC3E}">
        <p14:creationId xmlns:p14="http://schemas.microsoft.com/office/powerpoint/2010/main" val="2382803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Shape 432"/>
          <p:cNvSpPr>
            <a:spLocks noGrp="1" noRot="1" noChangeAspect="1"/>
          </p:cNvSpPr>
          <p:nvPr>
            <p:ph type="sldImg"/>
          </p:nvPr>
        </p:nvSpPr>
        <p:spPr>
          <a:xfrm>
            <a:off x="381000" y="685800"/>
            <a:ext cx="6096000" cy="3429000"/>
          </a:xfrm>
          <a:prstGeom prst="rect">
            <a:avLst/>
          </a:prstGeom>
        </p:spPr>
        <p:txBody>
          <a:bodyPr/>
          <a:lstStyle/>
          <a:p>
            <a:endParaRPr/>
          </a:p>
        </p:txBody>
      </p:sp>
      <p:sp>
        <p:nvSpPr>
          <p:cNvPr id="433" name="Shape 433"/>
          <p:cNvSpPr>
            <a:spLocks noGrp="1"/>
          </p:cNvSpPr>
          <p:nvPr>
            <p:ph type="body" sz="quarter" idx="1"/>
          </p:nvPr>
        </p:nvSpPr>
        <p:spPr>
          <a:prstGeom prst="rect">
            <a:avLst/>
          </a:prstGeom>
        </p:spPr>
        <p:txBody>
          <a:bodyPr/>
          <a:lstStyle/>
          <a:p>
            <a:pPr>
              <a:defRPr b="1"/>
            </a:pPr>
            <a:r>
              <a:t>Agenda Slide (version B)</a:t>
            </a:r>
          </a:p>
          <a:p>
            <a:r>
              <a:t>This slide should provide the audience with the “chapters” of the “story.”</a:t>
            </a:r>
          </a:p>
          <a:p>
            <a:r>
              <a:t>Change the header and footer in the master slides to reflect the client name and presentation name.</a:t>
            </a:r>
          </a:p>
          <a:p>
            <a:r>
              <a:t>These chapter titles should match the Chapter Intro Slides throughout the deck (see slide 4).</a:t>
            </a:r>
          </a:p>
          <a:p>
            <a:r>
              <a:t>There are two versions of this slide: black and white (see previous slide).</a:t>
            </a:r>
          </a:p>
        </p:txBody>
      </p:sp>
    </p:spTree>
    <p:extLst>
      <p:ext uri="{BB962C8B-B14F-4D97-AF65-F5344CB8AC3E}">
        <p14:creationId xmlns:p14="http://schemas.microsoft.com/office/powerpoint/2010/main" val="514182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 name="Shape 531"/>
          <p:cNvSpPr>
            <a:spLocks noGrp="1" noRot="1" noChangeAspect="1"/>
          </p:cNvSpPr>
          <p:nvPr>
            <p:ph type="sldImg"/>
          </p:nvPr>
        </p:nvSpPr>
        <p:spPr>
          <a:xfrm>
            <a:off x="381000" y="685800"/>
            <a:ext cx="6096000" cy="3429000"/>
          </a:xfrm>
          <a:prstGeom prst="rect">
            <a:avLst/>
          </a:prstGeom>
        </p:spPr>
        <p:txBody>
          <a:bodyPr/>
          <a:lstStyle/>
          <a:p>
            <a:endParaRPr/>
          </a:p>
        </p:txBody>
      </p:sp>
      <p:sp>
        <p:nvSpPr>
          <p:cNvPr id="532" name="Shape 532"/>
          <p:cNvSpPr>
            <a:spLocks noGrp="1"/>
          </p:cNvSpPr>
          <p:nvPr>
            <p:ph type="body" sz="quarter" idx="1"/>
          </p:nvPr>
        </p:nvSpPr>
        <p:spPr>
          <a:prstGeom prst="rect">
            <a:avLst/>
          </a:prstGeom>
        </p:spPr>
        <p:txBody>
          <a:bodyPr/>
          <a:lstStyle/>
          <a:p>
            <a:pPr>
              <a:defRPr b="1"/>
            </a:pPr>
            <a:r>
              <a:t>Chapter Intro Slide (version K)</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141263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Shape 558"/>
          <p:cNvSpPr>
            <a:spLocks noGrp="1" noRot="1" noChangeAspect="1"/>
          </p:cNvSpPr>
          <p:nvPr>
            <p:ph type="sldImg"/>
          </p:nvPr>
        </p:nvSpPr>
        <p:spPr>
          <a:xfrm>
            <a:off x="381000" y="685800"/>
            <a:ext cx="6096000" cy="3429000"/>
          </a:xfrm>
          <a:prstGeom prst="rect">
            <a:avLst/>
          </a:prstGeom>
        </p:spPr>
        <p:txBody>
          <a:bodyPr/>
          <a:lstStyle/>
          <a:p>
            <a:endParaRPr/>
          </a:p>
        </p:txBody>
      </p:sp>
      <p:sp>
        <p:nvSpPr>
          <p:cNvPr id="559" name="Shape 559"/>
          <p:cNvSpPr>
            <a:spLocks noGrp="1"/>
          </p:cNvSpPr>
          <p:nvPr>
            <p:ph type="body" sz="quarter" idx="1"/>
          </p:nvPr>
        </p:nvSpPr>
        <p:spPr>
          <a:prstGeom prst="rect">
            <a:avLst/>
          </a:prstGeom>
        </p:spPr>
        <p:txBody>
          <a:bodyPr/>
          <a:lstStyle/>
          <a:p>
            <a:pPr>
              <a:defRPr b="1"/>
            </a:pPr>
            <a:r>
              <a:t>Chapter Intro Slide (version N)</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377540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41199785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9" name="Shape 969"/>
          <p:cNvSpPr>
            <a:spLocks noGrp="1" noRot="1" noChangeAspect="1"/>
          </p:cNvSpPr>
          <p:nvPr>
            <p:ph type="sldImg"/>
          </p:nvPr>
        </p:nvSpPr>
        <p:spPr>
          <a:xfrm>
            <a:off x="381000" y="685800"/>
            <a:ext cx="6096000" cy="3429000"/>
          </a:xfrm>
          <a:prstGeom prst="rect">
            <a:avLst/>
          </a:prstGeom>
        </p:spPr>
        <p:txBody>
          <a:bodyPr/>
          <a:lstStyle/>
          <a:p>
            <a:endParaRPr/>
          </a:p>
        </p:txBody>
      </p:sp>
      <p:sp>
        <p:nvSpPr>
          <p:cNvPr id="970" name="Shape 970"/>
          <p:cNvSpPr>
            <a:spLocks noGrp="1"/>
          </p:cNvSpPr>
          <p:nvPr>
            <p:ph type="body" sz="quarter" idx="1"/>
          </p:nvPr>
        </p:nvSpPr>
        <p:spPr>
          <a:prstGeom prst="rect">
            <a:avLst/>
          </a:prstGeom>
        </p:spPr>
        <p:txBody>
          <a:bodyPr/>
          <a:lstStyle/>
          <a:p>
            <a:pPr>
              <a:defRPr b="1"/>
            </a:pPr>
            <a:r>
              <a:t>Data slide (version 7)</a:t>
            </a:r>
          </a:p>
          <a:p>
            <a:r>
              <a:t>If the data is best represented in a bar chart, use this slide. </a:t>
            </a:r>
          </a:p>
          <a:p>
            <a:r>
              <a:t>Double click the chart and a button will appear that says “Edit Chart Data” to customize the chart.</a:t>
            </a:r>
          </a:p>
          <a:p>
            <a:r>
              <a:t>If more than 3 pieces of data need to be represented, refer to page 8 on how to use the Endava brand palette to include secondary colours.</a:t>
            </a:r>
          </a:p>
        </p:txBody>
      </p:sp>
    </p:spTree>
    <p:extLst>
      <p:ext uri="{BB962C8B-B14F-4D97-AF65-F5344CB8AC3E}">
        <p14:creationId xmlns:p14="http://schemas.microsoft.com/office/powerpoint/2010/main" val="39521076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Shape 558"/>
          <p:cNvSpPr>
            <a:spLocks noGrp="1" noRot="1" noChangeAspect="1"/>
          </p:cNvSpPr>
          <p:nvPr>
            <p:ph type="sldImg"/>
          </p:nvPr>
        </p:nvSpPr>
        <p:spPr>
          <a:xfrm>
            <a:off x="381000" y="685800"/>
            <a:ext cx="6096000" cy="3429000"/>
          </a:xfrm>
          <a:prstGeom prst="rect">
            <a:avLst/>
          </a:prstGeom>
        </p:spPr>
        <p:txBody>
          <a:bodyPr/>
          <a:lstStyle/>
          <a:p>
            <a:endParaRPr/>
          </a:p>
        </p:txBody>
      </p:sp>
      <p:sp>
        <p:nvSpPr>
          <p:cNvPr id="559" name="Shape 559"/>
          <p:cNvSpPr>
            <a:spLocks noGrp="1"/>
          </p:cNvSpPr>
          <p:nvPr>
            <p:ph type="body" sz="quarter" idx="1"/>
          </p:nvPr>
        </p:nvSpPr>
        <p:spPr>
          <a:prstGeom prst="rect">
            <a:avLst/>
          </a:prstGeom>
        </p:spPr>
        <p:txBody>
          <a:bodyPr/>
          <a:lstStyle/>
          <a:p>
            <a:pPr>
              <a:defRPr b="1"/>
            </a:pPr>
            <a:r>
              <a:t>Chapter Intro Slide (version N)</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8172282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Shape 558"/>
          <p:cNvSpPr>
            <a:spLocks noGrp="1" noRot="1" noChangeAspect="1"/>
          </p:cNvSpPr>
          <p:nvPr>
            <p:ph type="sldImg"/>
          </p:nvPr>
        </p:nvSpPr>
        <p:spPr>
          <a:xfrm>
            <a:off x="381000" y="685800"/>
            <a:ext cx="6096000" cy="3429000"/>
          </a:xfrm>
          <a:prstGeom prst="rect">
            <a:avLst/>
          </a:prstGeom>
        </p:spPr>
        <p:txBody>
          <a:bodyPr/>
          <a:lstStyle/>
          <a:p>
            <a:endParaRPr/>
          </a:p>
        </p:txBody>
      </p:sp>
      <p:sp>
        <p:nvSpPr>
          <p:cNvPr id="559" name="Shape 559"/>
          <p:cNvSpPr>
            <a:spLocks noGrp="1"/>
          </p:cNvSpPr>
          <p:nvPr>
            <p:ph type="body" sz="quarter" idx="1"/>
          </p:nvPr>
        </p:nvSpPr>
        <p:spPr>
          <a:prstGeom prst="rect">
            <a:avLst/>
          </a:prstGeom>
        </p:spPr>
        <p:txBody>
          <a:bodyPr/>
          <a:lstStyle/>
          <a:p>
            <a:pPr>
              <a:defRPr b="1"/>
            </a:pPr>
            <a:r>
              <a:t>Chapter Intro Slide (version N)</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301476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p:nvPr>
        </p:nvSpPr>
        <p:spPr>
          <a:xfrm>
            <a:off x="1703286" y="213207"/>
            <a:ext cx="4894924" cy="384179"/>
          </a:xfrm>
          <a:prstGeom prst="rect">
            <a:avLst/>
          </a:prstGeom>
        </p:spPr>
        <p:txBody>
          <a:bodyPr wrap="none" lIns="71437" tIns="71437" rIns="71437" bIns="71437">
            <a:spAutoFit/>
          </a:bodyPr>
          <a:lstStyle/>
          <a:p>
            <a:pPr marL="0" indent="0">
              <a:buSzTx/>
              <a:buNone/>
              <a:defRPr sz="1600"/>
            </a:pPr>
            <a:r>
              <a:rPr b="1">
                <a:solidFill>
                  <a:srgbClr val="929292"/>
                </a:solidFill>
                <a:latin typeface="+mn-lt"/>
                <a:ea typeface="+mn-ea"/>
                <a:cs typeface="+mn-cs"/>
                <a:sym typeface="Helvetica"/>
              </a:rPr>
              <a:t>Client Name  </a:t>
            </a:r>
            <a:r>
              <a:rPr>
                <a:solidFill>
                  <a:srgbClr val="929292"/>
                </a:solidFill>
              </a:rPr>
              <a:t>Presentation Title  - </a:t>
            </a:r>
            <a:r>
              <a:t>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Footer">
    <p:bg>
      <p:bgRef idx="1001">
        <a:schemeClr val="bg1"/>
      </p:bgRef>
    </p:bg>
    <p:spTree>
      <p:nvGrpSpPr>
        <p:cNvPr id="1" name=""/>
        <p:cNvGrpSpPr/>
        <p:nvPr/>
      </p:nvGrpSpPr>
      <p:grpSpPr>
        <a:xfrm>
          <a:off x="0" y="0"/>
          <a:ext cx="0" cy="0"/>
          <a:chOff x="0" y="0"/>
          <a:chExt cx="0" cy="0"/>
        </a:xfrm>
      </p:grpSpPr>
      <p:sp>
        <p:nvSpPr>
          <p:cNvPr id="3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0"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b="1" dirty="0">
                <a:latin typeface="+mn-lt"/>
                <a:ea typeface="+mn-ea"/>
                <a:cs typeface="+mn-cs"/>
                <a:sym typeface="Helvetica"/>
              </a:rPr>
              <a:t>Client name  </a:t>
            </a:r>
            <a:r>
              <a:rPr b="0" i="0" dirty="0">
                <a:latin typeface="Arial" panose="020B0604020202020204" pitchFamily="34" charset="0"/>
                <a:cs typeface="Arial" panose="020B0604020202020204" pitchFamily="34" charset="0"/>
              </a:rPr>
              <a:t>// </a:t>
            </a:r>
            <a:r>
              <a:rPr b="1" dirty="0">
                <a:latin typeface="+mn-lt"/>
                <a:ea typeface="+mn-ea"/>
                <a:cs typeface="+mn-cs"/>
                <a:sym typeface="Helvetica"/>
              </a:rPr>
              <a:t> </a:t>
            </a:r>
            <a:r>
              <a:rPr b="0" i="0" dirty="0">
                <a:latin typeface="Arial" panose="020B0604020202020204" pitchFamily="34" charset="0"/>
                <a:cs typeface="Arial" panose="020B0604020202020204" pitchFamily="34" charset="0"/>
              </a:rPr>
              <a:t>presentation name  //  © Copyright 2020 </a:t>
            </a:r>
            <a:r>
              <a:rPr b="0" i="0" dirty="0" err="1">
                <a:latin typeface="Arial" panose="020B0604020202020204" pitchFamily="34" charset="0"/>
                <a:cs typeface="Arial" panose="020B0604020202020204" pitchFamily="34" charset="0"/>
              </a:rPr>
              <a:t>Endava</a:t>
            </a:r>
            <a:r>
              <a:rPr b="0" i="0" dirty="0">
                <a:latin typeface="Arial" panose="020B0604020202020204" pitchFamily="34" charset="0"/>
                <a:cs typeface="Arial" panose="020B0604020202020204" pitchFamily="34" charset="0"/>
              </a:rPr>
              <a:t>  //  Confidential and Proprietary  //  Version 1.0</a:t>
            </a:r>
          </a:p>
        </p:txBody>
      </p:sp>
      <p:pic>
        <p:nvPicPr>
          <p:cNvPr id="7" name="Picture 6">
            <a:extLst>
              <a:ext uri="{FF2B5EF4-FFF2-40B4-BE49-F238E27FC236}">
                <a16:creationId xmlns:a16="http://schemas.microsoft.com/office/drawing/2014/main" id="{014415AC-FD0D-AB46-9A8D-142155489DA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overrideClrMapping bg1="lt1" tx1="dk1" bg2="lt2" tx2="dk2" accent1="accent1" accent2="accent2" accent3="accent3" accent4="accent4" accent5="accent5" accent6="accent6" hlink="hlink" folHlink="folHlink"/>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Header and Minimal Footer - Black">
    <p:bg>
      <p:bgPr>
        <a:solidFill>
          <a:srgbClr val="000000"/>
        </a:solidFill>
        <a:effectLst/>
      </p:bgPr>
    </p:bg>
    <p:spTree>
      <p:nvGrpSpPr>
        <p:cNvPr id="1" name=""/>
        <p:cNvGrpSpPr/>
        <p:nvPr/>
      </p:nvGrpSpPr>
      <p:grpSpPr>
        <a:xfrm>
          <a:off x="0" y="0"/>
          <a:ext cx="0" cy="0"/>
          <a:chOff x="0" y="0"/>
          <a:chExt cx="0" cy="0"/>
        </a:xfrm>
      </p:grpSpPr>
      <p:sp>
        <p:nvSpPr>
          <p:cNvPr id="66"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6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69" name="Client Name  Presentation Title  -  1. Chapter Name"/>
          <p:cNvSpPr txBox="1"/>
          <p:nvPr/>
        </p:nvSpPr>
        <p:spPr>
          <a:xfrm>
            <a:off x="1703286" y="210051"/>
            <a:ext cx="4959690" cy="3904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71437" tIns="71437" rIns="71437" bIns="71437" anchor="ctr">
            <a:spAutoFit/>
          </a:bodyPr>
          <a:lstStyle/>
          <a:p>
            <a:pPr defTabSz="821531">
              <a:lnSpc>
                <a:spcPct val="100000"/>
              </a:lnSpc>
              <a:spcBef>
                <a:spcPts val="3000"/>
              </a:spcBef>
              <a:defRPr sz="1600" b="0" cap="none" spc="0">
                <a:solidFill>
                  <a:srgbClr val="5E5E5E"/>
                </a:solidFill>
                <a:latin typeface="Helvetica Light"/>
                <a:ea typeface="Helvetica Light"/>
                <a:cs typeface="Helvetica Light"/>
                <a:sym typeface="Helvetica Light"/>
              </a:defRPr>
            </a:pPr>
            <a:r>
              <a:rPr b="1" dirty="0">
                <a:solidFill>
                  <a:srgbClr val="FFFFFF"/>
                </a:solidFill>
                <a:latin typeface="+mn-lt"/>
                <a:ea typeface="+mn-ea"/>
                <a:cs typeface="+mn-cs"/>
                <a:sym typeface="Helvetica"/>
              </a:rPr>
              <a:t>Client Name  </a:t>
            </a:r>
            <a:r>
              <a:rPr b="0" i="0" dirty="0">
                <a:solidFill>
                  <a:srgbClr val="FFFFFF"/>
                </a:solidFill>
                <a:latin typeface="Arial" panose="020B0604020202020204" pitchFamily="34" charset="0"/>
                <a:cs typeface="Arial" panose="020B0604020202020204" pitchFamily="34" charset="0"/>
              </a:rPr>
              <a:t>Presentation Title  -  </a:t>
            </a:r>
            <a:r>
              <a:rPr b="1" dirty="0">
                <a:solidFill>
                  <a:srgbClr val="DE411B"/>
                </a:solidFill>
                <a:latin typeface="+mn-lt"/>
                <a:ea typeface="+mn-ea"/>
                <a:cs typeface="+mn-cs"/>
                <a:sym typeface="Helvetica"/>
              </a:rPr>
              <a:t>1. Chapter Name</a:t>
            </a:r>
          </a:p>
        </p:txBody>
      </p:sp>
      <p:pic>
        <p:nvPicPr>
          <p:cNvPr id="7" name="Picture 6">
            <a:extLst>
              <a:ext uri="{FF2B5EF4-FFF2-40B4-BE49-F238E27FC236}">
                <a16:creationId xmlns:a16="http://schemas.microsoft.com/office/drawing/2014/main" id="{971A24C2-0663-FA45-9B66-5259AB40BFFA}"/>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Minimal Footer - Black">
    <p:bg>
      <p:bgPr>
        <a:solidFill>
          <a:srgbClr val="000000"/>
        </a:solidFill>
        <a:effectLst/>
      </p:bgPr>
    </p:bg>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24662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2697321429"/>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b="1" dirty="0">
                <a:latin typeface="+mn-lt"/>
                <a:ea typeface="+mn-ea"/>
                <a:cs typeface="+mn-cs"/>
                <a:sym typeface="Helvetica"/>
              </a:rPr>
              <a:t>Client name  </a:t>
            </a:r>
            <a:r>
              <a:rPr b="0" i="0" dirty="0">
                <a:latin typeface="Arial" panose="020B0604020202020204" pitchFamily="34" charset="0"/>
                <a:cs typeface="Arial" panose="020B0604020202020204" pitchFamily="34" charset="0"/>
              </a:rPr>
              <a:t>// </a:t>
            </a:r>
            <a:r>
              <a:rPr b="1" dirty="0">
                <a:latin typeface="+mn-lt"/>
                <a:ea typeface="+mn-ea"/>
                <a:cs typeface="+mn-cs"/>
                <a:sym typeface="Helvetica"/>
              </a:rPr>
              <a:t> </a:t>
            </a:r>
            <a:r>
              <a:rPr b="0" i="0" dirty="0">
                <a:latin typeface="Arial" panose="020B0604020202020204" pitchFamily="34" charset="0"/>
                <a:cs typeface="Arial" panose="020B0604020202020204" pitchFamily="34" charset="0"/>
              </a:rPr>
              <a:t>presentation name  //  © Copyright 2020 </a:t>
            </a:r>
            <a:r>
              <a:rPr b="0" i="0" dirty="0" err="1">
                <a:latin typeface="Arial" panose="020B0604020202020204" pitchFamily="34" charset="0"/>
                <a:cs typeface="Arial" panose="020B0604020202020204" pitchFamily="34" charset="0"/>
              </a:rPr>
              <a:t>Endava</a:t>
            </a:r>
            <a:r>
              <a:rPr b="0" i="0" dirty="0">
                <a:latin typeface="Arial" panose="020B0604020202020204" pitchFamily="34" charset="0"/>
                <a:cs typeface="Arial" panose="020B0604020202020204" pitchFamily="34" charset="0"/>
              </a:rPr>
              <a:t>  //  Confidential and Proprietary  //  Version 1.0</a:t>
            </a: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9"/>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2" r:id="rId3"/>
    <p:sldLayoutId id="2147483655" r:id="rId4"/>
    <p:sldLayoutId id="2147483657" r:id="rId5"/>
    <p:sldLayoutId id="2147483659" r:id="rId6"/>
    <p:sldLayoutId id="2147483660" r:id="rId7"/>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13.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3" descr="Picture 13">
            <a:extLst>
              <a:ext uri="{FF2B5EF4-FFF2-40B4-BE49-F238E27FC236}">
                <a16:creationId xmlns:a16="http://schemas.microsoft.com/office/drawing/2014/main" id="{F4161CC8-76A1-A34C-B367-38F9FEB5C616}"/>
              </a:ext>
            </a:extLst>
          </p:cNvPr>
          <p:cNvPicPr>
            <a:picLocks noChangeAspect="1"/>
          </p:cNvPicPr>
          <p:nvPr/>
        </p:nvPicPr>
        <p:blipFill>
          <a:blip r:embed="rId2"/>
          <a:stretch>
            <a:fillRect/>
          </a:stretch>
        </p:blipFill>
        <p:spPr>
          <a:xfrm>
            <a:off x="2391860" y="6159545"/>
            <a:ext cx="2716574" cy="898445"/>
          </a:xfrm>
          <a:prstGeom prst="rect">
            <a:avLst/>
          </a:prstGeom>
          <a:ln w="12700">
            <a:miter lim="400000"/>
          </a:ln>
        </p:spPr>
      </p:pic>
      <p:sp>
        <p:nvSpPr>
          <p:cNvPr id="94" name="Because presentation matters"/>
          <p:cNvSpPr txBox="1"/>
          <p:nvPr/>
        </p:nvSpPr>
        <p:spPr>
          <a:xfrm>
            <a:off x="3066033" y="10342865"/>
            <a:ext cx="14244132" cy="3518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spAutoFit/>
          </a:bodyPr>
          <a:lstStyle/>
          <a:p>
            <a:r>
              <a:rPr lang="es-CO" dirty="0">
                <a:solidFill>
                  <a:schemeClr val="bg2"/>
                </a:solidFill>
              </a:rPr>
              <a:t>MANUEL FERNANDO GALLEGO ARIAS</a:t>
            </a:r>
            <a:endParaRPr dirty="0">
              <a:solidFill>
                <a:schemeClr val="bg2"/>
              </a:solidFill>
            </a:endParaRPr>
          </a:p>
        </p:txBody>
      </p:sp>
      <p:sp>
        <p:nvSpPr>
          <p:cNvPr id="95" name="Endava Presentation…"/>
          <p:cNvSpPr txBox="1"/>
          <p:nvPr/>
        </p:nvSpPr>
        <p:spPr>
          <a:xfrm>
            <a:off x="2991170" y="8321138"/>
            <a:ext cx="15806784" cy="18261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p>
            <a:pPr>
              <a:lnSpc>
                <a:spcPct val="80000"/>
              </a:lnSpc>
              <a:defRPr sz="7000" cap="none" spc="-209"/>
            </a:pPr>
            <a:r>
              <a:rPr lang="es-CO" dirty="0">
                <a:solidFill>
                  <a:schemeClr val="bg2"/>
                </a:solidFill>
              </a:rPr>
              <a:t>Pass </a:t>
            </a:r>
            <a:r>
              <a:rPr lang="es-CO" dirty="0" err="1">
                <a:solidFill>
                  <a:schemeClr val="bg2"/>
                </a:solidFill>
              </a:rPr>
              <a:t>It</a:t>
            </a:r>
            <a:r>
              <a:rPr lang="es-CO" dirty="0">
                <a:solidFill>
                  <a:schemeClr val="bg2"/>
                </a:solidFill>
              </a:rPr>
              <a:t> </a:t>
            </a:r>
            <a:r>
              <a:rPr lang="es-CO" dirty="0" err="1">
                <a:solidFill>
                  <a:schemeClr val="bg2"/>
                </a:solidFill>
              </a:rPr>
              <a:t>On</a:t>
            </a:r>
            <a:r>
              <a:rPr lang="es-CO" dirty="0">
                <a:solidFill>
                  <a:schemeClr val="bg2"/>
                </a:solidFill>
              </a:rPr>
              <a:t> – </a:t>
            </a:r>
            <a:r>
              <a:rPr lang="es-CO" dirty="0" err="1">
                <a:solidFill>
                  <a:schemeClr val="bg2"/>
                </a:solidFill>
              </a:rPr>
              <a:t>State</a:t>
            </a:r>
            <a:r>
              <a:rPr lang="es-CO" dirty="0">
                <a:solidFill>
                  <a:schemeClr val="bg2"/>
                </a:solidFill>
              </a:rPr>
              <a:t> Management </a:t>
            </a:r>
            <a:r>
              <a:rPr lang="es-CO" dirty="0" err="1">
                <a:solidFill>
                  <a:schemeClr val="bg2"/>
                </a:solidFill>
              </a:rPr>
              <a:t>with</a:t>
            </a:r>
            <a:r>
              <a:rPr lang="es-CO" dirty="0">
                <a:solidFill>
                  <a:schemeClr val="bg2"/>
                </a:solidFill>
              </a:rPr>
              <a:t> </a:t>
            </a:r>
            <a:r>
              <a:rPr lang="es-CO" dirty="0" err="1">
                <a:solidFill>
                  <a:schemeClr val="bg2"/>
                </a:solidFill>
              </a:rPr>
              <a:t>Pinia</a:t>
            </a:r>
            <a:endParaRPr dirty="0">
              <a:solidFill>
                <a:schemeClr val="bg2"/>
              </a:solidFill>
            </a:endParaRPr>
          </a:p>
        </p:txBody>
      </p:sp>
      <p:sp>
        <p:nvSpPr>
          <p:cNvPr id="97" name="Rectangle"/>
          <p:cNvSpPr/>
          <p:nvPr/>
        </p:nvSpPr>
        <p:spPr>
          <a:xfrm>
            <a:off x="3111851" y="7849728"/>
            <a:ext cx="413669" cy="48544"/>
          </a:xfrm>
          <a:prstGeom prst="rect">
            <a:avLst/>
          </a:prstGeom>
          <a:solidFill>
            <a:schemeClr val="bg2"/>
          </a:solidFill>
          <a:ln w="12700">
            <a:miter lim="400000"/>
          </a:ln>
        </p:spPr>
        <p:txBody>
          <a:bodyPr lIns="0" tIns="0" rIns="0" bIns="0" anchor="ctr"/>
          <a:lstStyle/>
          <a:p>
            <a:pPr algn="ctr" defTabSz="825500">
              <a:lnSpc>
                <a:spcPct val="100000"/>
              </a:lnSpc>
              <a:defRPr sz="3200" cap="none" spc="0"/>
            </a:pPr>
            <a:endParaRPr>
              <a:solidFill>
                <a:schemeClr val="bg2"/>
              </a:solidFill>
            </a:endParaRPr>
          </a:p>
        </p:txBody>
      </p:sp>
    </p:spTree>
    <p:extLst>
      <p:ext uri="{BB962C8B-B14F-4D97-AF65-F5344CB8AC3E}">
        <p14:creationId xmlns:p14="http://schemas.microsoft.com/office/powerpoint/2010/main" val="27817722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 name="Picture 13" descr="Picture 13"/>
          <p:cNvPicPr>
            <a:picLocks noChangeAspect="1"/>
          </p:cNvPicPr>
          <p:nvPr/>
        </p:nvPicPr>
        <p:blipFill>
          <a:blip r:embed="rId2"/>
          <a:stretch>
            <a:fillRect/>
          </a:stretch>
        </p:blipFill>
        <p:spPr>
          <a:xfrm>
            <a:off x="10833695" y="4685432"/>
            <a:ext cx="2716574" cy="898445"/>
          </a:xfrm>
          <a:prstGeom prst="rect">
            <a:avLst/>
          </a:prstGeom>
          <a:ln w="12700">
            <a:miter lim="400000"/>
          </a:ln>
        </p:spPr>
      </p:pic>
      <p:sp>
        <p:nvSpPr>
          <p:cNvPr id="2" name="Title Goes Here">
            <a:extLst>
              <a:ext uri="{FF2B5EF4-FFF2-40B4-BE49-F238E27FC236}">
                <a16:creationId xmlns:a16="http://schemas.microsoft.com/office/drawing/2014/main" id="{2C3CDB08-B78E-AB48-8F02-C1F2846086F1}"/>
              </a:ext>
            </a:extLst>
          </p:cNvPr>
          <p:cNvSpPr txBox="1"/>
          <p:nvPr/>
        </p:nvSpPr>
        <p:spPr>
          <a:xfrm>
            <a:off x="5462299" y="6260176"/>
            <a:ext cx="13740755" cy="119564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lnSpc>
                <a:spcPct val="110000"/>
              </a:lnSpc>
              <a:defRPr sz="7000" cap="none" spc="-209">
                <a:solidFill>
                  <a:srgbClr val="000000"/>
                </a:solidFill>
              </a:defRPr>
            </a:lvl1pPr>
          </a:lstStyle>
          <a:p>
            <a:r>
              <a:rPr lang="en-US" dirty="0"/>
              <a:t>Thanks</a:t>
            </a:r>
            <a:r>
              <a:rPr lang="es-CO" dirty="0"/>
              <a:t> and Q&amp;A</a:t>
            </a:r>
            <a:endParaRPr dirty="0"/>
          </a:p>
        </p:txBody>
      </p:sp>
    </p:spTree>
    <p:extLst>
      <p:ext uri="{BB962C8B-B14F-4D97-AF65-F5344CB8AC3E}">
        <p14:creationId xmlns:p14="http://schemas.microsoft.com/office/powerpoint/2010/main" val="1493063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t>2</a:t>
            </a:fld>
            <a:endParaRPr/>
          </a:p>
        </p:txBody>
      </p:sp>
      <p:sp>
        <p:nvSpPr>
          <p:cNvPr id="429" name="Agenda"/>
          <p:cNvSpPr txBox="1"/>
          <p:nvPr/>
        </p:nvSpPr>
        <p:spPr>
          <a:xfrm>
            <a:off x="3044700" y="3792734"/>
            <a:ext cx="4424634" cy="1168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70000"/>
              </a:lnSpc>
              <a:defRPr sz="7000" cap="none" spc="-209">
                <a:solidFill>
                  <a:srgbClr val="000000"/>
                </a:solidFill>
              </a:defRPr>
            </a:lvl1pPr>
          </a:lstStyle>
          <a:p>
            <a:r>
              <a:rPr dirty="0"/>
              <a:t>Agenda</a:t>
            </a:r>
          </a:p>
        </p:txBody>
      </p:sp>
      <p:sp>
        <p:nvSpPr>
          <p:cNvPr id="430" name="Insert Chapter 1 name…"/>
          <p:cNvSpPr txBox="1"/>
          <p:nvPr/>
        </p:nvSpPr>
        <p:spPr>
          <a:xfrm>
            <a:off x="3104589" y="5565081"/>
            <a:ext cx="10487249" cy="222573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spAutoFit/>
          </a:bodyPr>
          <a:lstStyle/>
          <a:p>
            <a:pPr marL="555625" indent="-555625">
              <a:lnSpc>
                <a:spcPct val="130000"/>
              </a:lnSpc>
              <a:buClr>
                <a:srgbClr val="DE411B"/>
              </a:buClr>
              <a:buSzPct val="100000"/>
              <a:buAutoNum type="arabicPeriod"/>
              <a:defRPr spc="198">
                <a:solidFill>
                  <a:srgbClr val="000000"/>
                </a:solidFill>
              </a:defRPr>
            </a:pPr>
            <a:r>
              <a:rPr lang="es-CO" dirty="0" err="1"/>
              <a:t>About</a:t>
            </a:r>
            <a:r>
              <a:rPr lang="es-CO" dirty="0"/>
              <a:t> </a:t>
            </a:r>
            <a:r>
              <a:rPr lang="es-CO" dirty="0" err="1"/>
              <a:t>myself</a:t>
            </a:r>
            <a:endParaRPr lang="es-CO" dirty="0"/>
          </a:p>
          <a:p>
            <a:pPr marL="555625" indent="-555625">
              <a:lnSpc>
                <a:spcPct val="130000"/>
              </a:lnSpc>
              <a:buClr>
                <a:srgbClr val="DE411B"/>
              </a:buClr>
              <a:buSzPct val="100000"/>
              <a:buAutoNum type="arabicPeriod"/>
              <a:defRPr spc="198">
                <a:solidFill>
                  <a:srgbClr val="000000"/>
                </a:solidFill>
              </a:defRPr>
            </a:pPr>
            <a:r>
              <a:rPr lang="es-CO" dirty="0" err="1"/>
              <a:t>Recap</a:t>
            </a:r>
            <a:r>
              <a:rPr lang="es-CO" dirty="0"/>
              <a:t>: </a:t>
            </a:r>
            <a:r>
              <a:rPr lang="es-CO" dirty="0" err="1"/>
              <a:t>state</a:t>
            </a:r>
            <a:r>
              <a:rPr lang="es-CO" dirty="0"/>
              <a:t> </a:t>
            </a:r>
            <a:r>
              <a:rPr lang="es-CO" dirty="0" err="1"/>
              <a:t>management</a:t>
            </a:r>
            <a:endParaRPr dirty="0"/>
          </a:p>
          <a:p>
            <a:pPr marL="555625" indent="-555625">
              <a:lnSpc>
                <a:spcPct val="130000"/>
              </a:lnSpc>
              <a:buClr>
                <a:srgbClr val="DE411B"/>
              </a:buClr>
              <a:buSzPct val="100000"/>
              <a:buAutoNum type="arabicPeriod"/>
              <a:defRPr spc="198">
                <a:solidFill>
                  <a:srgbClr val="000000"/>
                </a:solidFill>
              </a:defRPr>
            </a:pPr>
            <a:r>
              <a:rPr lang="es-CO" dirty="0" err="1"/>
              <a:t>What</a:t>
            </a:r>
            <a:r>
              <a:rPr lang="es-CO" dirty="0"/>
              <a:t>, </a:t>
            </a:r>
            <a:r>
              <a:rPr lang="es-CO" dirty="0" err="1"/>
              <a:t>Why</a:t>
            </a:r>
            <a:r>
              <a:rPr lang="es-CO" dirty="0"/>
              <a:t> and </a:t>
            </a:r>
            <a:r>
              <a:rPr lang="es-CO" dirty="0" err="1"/>
              <a:t>how</a:t>
            </a:r>
            <a:r>
              <a:rPr lang="es-CO" dirty="0"/>
              <a:t> </a:t>
            </a:r>
            <a:r>
              <a:rPr lang="es-CO" dirty="0" err="1"/>
              <a:t>pinia</a:t>
            </a:r>
            <a:r>
              <a:rPr lang="es-CO" dirty="0"/>
              <a:t> </a:t>
            </a:r>
            <a:r>
              <a:rPr lang="es-CO" dirty="0" err="1"/>
              <a:t>works</a:t>
            </a:r>
            <a:endParaRPr dirty="0"/>
          </a:p>
          <a:p>
            <a:pPr marL="555625" indent="-555625">
              <a:lnSpc>
                <a:spcPct val="130000"/>
              </a:lnSpc>
              <a:buClr>
                <a:srgbClr val="DE411B"/>
              </a:buClr>
              <a:buSzPct val="100000"/>
              <a:buAutoNum type="arabicPeriod"/>
              <a:defRPr spc="198">
                <a:solidFill>
                  <a:srgbClr val="000000"/>
                </a:solidFill>
              </a:defRPr>
            </a:pPr>
            <a:r>
              <a:rPr lang="es-CO" dirty="0"/>
              <a:t>Live </a:t>
            </a:r>
            <a:r>
              <a:rPr lang="es-CO" dirty="0" err="1"/>
              <a:t>code</a:t>
            </a:r>
            <a:r>
              <a:rPr lang="es-CO" dirty="0"/>
              <a:t> – </a:t>
            </a:r>
            <a:r>
              <a:rPr lang="es-CO" dirty="0" err="1"/>
              <a:t>trello</a:t>
            </a:r>
            <a:r>
              <a:rPr lang="es-CO" dirty="0"/>
              <a:t> app</a:t>
            </a:r>
            <a:endParaRPr dirty="0"/>
          </a:p>
          <a:p>
            <a:pPr marL="555625" indent="-555625">
              <a:lnSpc>
                <a:spcPct val="130000"/>
              </a:lnSpc>
              <a:buClr>
                <a:srgbClr val="DE411B"/>
              </a:buClr>
              <a:buSzPct val="100000"/>
              <a:buAutoNum type="arabicPeriod"/>
              <a:defRPr spc="198">
                <a:solidFill>
                  <a:srgbClr val="000000"/>
                </a:solidFill>
              </a:defRPr>
            </a:pPr>
            <a:r>
              <a:rPr lang="es-CO" dirty="0" err="1"/>
              <a:t>Motivation</a:t>
            </a:r>
            <a:r>
              <a:rPr lang="es-CO" dirty="0"/>
              <a:t> </a:t>
            </a:r>
            <a:r>
              <a:rPr lang="es-CO" dirty="0" err="1"/>
              <a:t>to</a:t>
            </a:r>
            <a:r>
              <a:rPr lang="es-CO" dirty="0"/>
              <a:t> </a:t>
            </a:r>
            <a:r>
              <a:rPr lang="es-CO" dirty="0" err="1"/>
              <a:t>join</a:t>
            </a:r>
            <a:r>
              <a:rPr lang="es-CO" dirty="0"/>
              <a:t> </a:t>
            </a:r>
            <a:r>
              <a:rPr lang="es-CO" dirty="0" err="1"/>
              <a:t>our</a:t>
            </a:r>
            <a:r>
              <a:rPr lang="es-CO" dirty="0"/>
              <a:t> </a:t>
            </a:r>
            <a:r>
              <a:rPr lang="es-CO" dirty="0" err="1"/>
              <a:t>community</a:t>
            </a:r>
            <a:endParaRPr lang="es-CO" dirty="0"/>
          </a:p>
          <a:p>
            <a:pPr marL="555625" indent="-555625">
              <a:lnSpc>
                <a:spcPct val="130000"/>
              </a:lnSpc>
              <a:buClr>
                <a:srgbClr val="DE411B"/>
              </a:buClr>
              <a:buSzPct val="100000"/>
              <a:buAutoNum type="arabicPeriod"/>
              <a:defRPr spc="198">
                <a:solidFill>
                  <a:srgbClr val="000000"/>
                </a:solidFill>
              </a:defRPr>
            </a:pPr>
            <a:r>
              <a:rPr lang="es-CO" dirty="0"/>
              <a:t>Q&amp;A</a:t>
            </a:r>
            <a:endParaRPr dirty="0"/>
          </a:p>
        </p:txBody>
      </p:sp>
      <p:pic>
        <p:nvPicPr>
          <p:cNvPr id="431" name="Image" descr="Image"/>
          <p:cNvPicPr>
            <a:picLocks noChangeAspect="1"/>
          </p:cNvPicPr>
          <p:nvPr/>
        </p:nvPicPr>
        <p:blipFill>
          <a:blip r:embed="rId3"/>
          <a:stretch>
            <a:fillRect/>
          </a:stretch>
        </p:blipFill>
        <p:spPr>
          <a:xfrm>
            <a:off x="3104589" y="2797130"/>
            <a:ext cx="828787" cy="618827"/>
          </a:xfrm>
          <a:prstGeom prst="rect">
            <a:avLst/>
          </a:prstGeom>
          <a:ln w="12700">
            <a:miter lim="400000"/>
          </a:ln>
        </p:spPr>
      </p:pic>
    </p:spTree>
    <p:extLst>
      <p:ext uri="{BB962C8B-B14F-4D97-AF65-F5344CB8AC3E}">
        <p14:creationId xmlns:p14="http://schemas.microsoft.com/office/powerpoint/2010/main" val="36061332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3</a:t>
            </a:fld>
            <a:endParaRPr/>
          </a:p>
        </p:txBody>
      </p:sp>
      <p:pic>
        <p:nvPicPr>
          <p:cNvPr id="431" name="Image" descr="Image"/>
          <p:cNvPicPr>
            <a:picLocks noChangeAspect="1"/>
          </p:cNvPicPr>
          <p:nvPr/>
        </p:nvPicPr>
        <p:blipFill>
          <a:blip r:embed="rId3"/>
          <a:stretch>
            <a:fillRect/>
          </a:stretch>
        </p:blipFill>
        <p:spPr>
          <a:xfrm>
            <a:off x="11545205" y="2003356"/>
            <a:ext cx="828787" cy="618827"/>
          </a:xfrm>
          <a:prstGeom prst="rect">
            <a:avLst/>
          </a:prstGeom>
          <a:ln w="12700">
            <a:miter lim="400000"/>
          </a:ln>
        </p:spPr>
      </p:pic>
      <p:pic>
        <p:nvPicPr>
          <p:cNvPr id="2" name="Picture 1">
            <a:extLst>
              <a:ext uri="{FF2B5EF4-FFF2-40B4-BE49-F238E27FC236}">
                <a16:creationId xmlns:a16="http://schemas.microsoft.com/office/drawing/2014/main" id="{418FCA2E-5005-A53B-98D6-73684903A49F}"/>
              </a:ext>
            </a:extLst>
          </p:cNvPr>
          <p:cNvPicPr>
            <a:picLocks noChangeAspect="1"/>
          </p:cNvPicPr>
          <p:nvPr/>
        </p:nvPicPr>
        <p:blipFill>
          <a:blip r:embed="rId4"/>
          <a:stretch>
            <a:fillRect/>
          </a:stretch>
        </p:blipFill>
        <p:spPr>
          <a:xfrm>
            <a:off x="12553950" y="1473712"/>
            <a:ext cx="8072804" cy="7836910"/>
          </a:xfrm>
          <a:prstGeom prst="rect">
            <a:avLst/>
          </a:prstGeom>
        </p:spPr>
      </p:pic>
      <p:sp>
        <p:nvSpPr>
          <p:cNvPr id="4" name="TextBox 3">
            <a:extLst>
              <a:ext uri="{FF2B5EF4-FFF2-40B4-BE49-F238E27FC236}">
                <a16:creationId xmlns:a16="http://schemas.microsoft.com/office/drawing/2014/main" id="{3238B18C-34E8-CD5C-A9A4-739AAF50E37F}"/>
              </a:ext>
            </a:extLst>
          </p:cNvPr>
          <p:cNvSpPr txBox="1"/>
          <p:nvPr/>
        </p:nvSpPr>
        <p:spPr>
          <a:xfrm>
            <a:off x="6097466" y="6695976"/>
            <a:ext cx="12194930" cy="341632"/>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r>
              <a:rPr lang="es-CO" dirty="0"/>
              <a:t>1</a:t>
            </a:r>
            <a:endParaRPr lang="en-US" dirty="0"/>
          </a:p>
        </p:txBody>
      </p:sp>
      <p:sp>
        <p:nvSpPr>
          <p:cNvPr id="5" name="1">
            <a:extLst>
              <a:ext uri="{FF2B5EF4-FFF2-40B4-BE49-F238E27FC236}">
                <a16:creationId xmlns:a16="http://schemas.microsoft.com/office/drawing/2014/main" id="{C761C920-4C6C-A196-6143-A51916A01F92}"/>
              </a:ext>
            </a:extLst>
          </p:cNvPr>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s-CO" dirty="0"/>
              <a:t>1</a:t>
            </a:r>
            <a:endParaRPr dirty="0"/>
          </a:p>
        </p:txBody>
      </p:sp>
      <p:sp>
        <p:nvSpPr>
          <p:cNvPr id="6" name="Additional chapter intro…">
            <a:extLst>
              <a:ext uri="{FF2B5EF4-FFF2-40B4-BE49-F238E27FC236}">
                <a16:creationId xmlns:a16="http://schemas.microsoft.com/office/drawing/2014/main" id="{8FF4CBB3-C9C4-7753-EE37-F1D2A29A845A}"/>
              </a:ext>
            </a:extLst>
          </p:cNvPr>
          <p:cNvSpPr txBox="1"/>
          <p:nvPr/>
        </p:nvSpPr>
        <p:spPr>
          <a:xfrm>
            <a:off x="5572733" y="10802207"/>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s-CO" dirty="0"/>
              <a:t>Manuel Fernando Gallego Arias</a:t>
            </a:r>
            <a:endParaRPr dirty="0"/>
          </a:p>
        </p:txBody>
      </p:sp>
      <p:sp>
        <p:nvSpPr>
          <p:cNvPr id="7" name="Additional chapter intro…">
            <a:extLst>
              <a:ext uri="{FF2B5EF4-FFF2-40B4-BE49-F238E27FC236}">
                <a16:creationId xmlns:a16="http://schemas.microsoft.com/office/drawing/2014/main" id="{01752D25-7F84-C58F-54E6-8DD270BC2FCA}"/>
              </a:ext>
            </a:extLst>
          </p:cNvPr>
          <p:cNvSpPr txBox="1"/>
          <p:nvPr/>
        </p:nvSpPr>
        <p:spPr>
          <a:xfrm>
            <a:off x="3168970" y="915259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s-CO" dirty="0" err="1"/>
              <a:t>About</a:t>
            </a:r>
            <a:r>
              <a:rPr lang="es-CO" dirty="0"/>
              <a:t> </a:t>
            </a:r>
            <a:r>
              <a:rPr lang="es-CO" dirty="0" err="1"/>
              <a:t>Myself</a:t>
            </a:r>
            <a:endParaRPr dirty="0"/>
          </a:p>
        </p:txBody>
      </p:sp>
      <p:sp>
        <p:nvSpPr>
          <p:cNvPr id="8" name="Additional chapter intro…">
            <a:extLst>
              <a:ext uri="{FF2B5EF4-FFF2-40B4-BE49-F238E27FC236}">
                <a16:creationId xmlns:a16="http://schemas.microsoft.com/office/drawing/2014/main" id="{23464535-1A8B-2369-5D5F-FF1724E861A9}"/>
              </a:ext>
            </a:extLst>
          </p:cNvPr>
          <p:cNvSpPr txBox="1"/>
          <p:nvPr/>
        </p:nvSpPr>
        <p:spPr>
          <a:xfrm>
            <a:off x="7650914" y="12320658"/>
            <a:ext cx="14244132" cy="84125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s-CO" sz="6000" dirty="0"/>
              <a:t>REI  - CLS Project</a:t>
            </a:r>
            <a:endParaRPr sz="6000" dirty="0"/>
          </a:p>
        </p:txBody>
      </p:sp>
    </p:spTree>
    <p:extLst>
      <p:ext uri="{BB962C8B-B14F-4D97-AF65-F5344CB8AC3E}">
        <p14:creationId xmlns:p14="http://schemas.microsoft.com/office/powerpoint/2010/main" val="15115581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5"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26"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s-CO" dirty="0"/>
              <a:t>2</a:t>
            </a:r>
            <a:endParaRPr dirty="0"/>
          </a:p>
        </p:txBody>
      </p:sp>
      <p:sp>
        <p:nvSpPr>
          <p:cNvPr id="527" name="Additional chapter intro…"/>
          <p:cNvSpPr txBox="1"/>
          <p:nvPr/>
        </p:nvSpPr>
        <p:spPr>
          <a:xfrm>
            <a:off x="3016570" y="8579957"/>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s-CO" dirty="0" err="1"/>
              <a:t>Recap</a:t>
            </a:r>
            <a:r>
              <a:rPr lang="es-CO" dirty="0"/>
              <a:t> </a:t>
            </a:r>
            <a:r>
              <a:rPr lang="es-CO" dirty="0" err="1"/>
              <a:t>about</a:t>
            </a:r>
            <a:r>
              <a:rPr lang="es-CO" dirty="0"/>
              <a:t> </a:t>
            </a:r>
            <a:r>
              <a:rPr lang="es-CO" dirty="0" err="1"/>
              <a:t>state</a:t>
            </a:r>
            <a:r>
              <a:rPr lang="es-CO" dirty="0"/>
              <a:t> </a:t>
            </a:r>
            <a:r>
              <a:rPr lang="es-CO" dirty="0" err="1"/>
              <a:t>management</a:t>
            </a:r>
            <a:r>
              <a:rPr lang="es-CO" dirty="0"/>
              <a:t> </a:t>
            </a:r>
          </a:p>
        </p:txBody>
      </p:sp>
      <p:pic>
        <p:nvPicPr>
          <p:cNvPr id="530"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
        <p:nvSpPr>
          <p:cNvPr id="5" name="TextBox 4">
            <a:extLst>
              <a:ext uri="{FF2B5EF4-FFF2-40B4-BE49-F238E27FC236}">
                <a16:creationId xmlns:a16="http://schemas.microsoft.com/office/drawing/2014/main" id="{331BAB9D-36D4-A2F9-2D7F-2C1C5EDAC1C2}"/>
              </a:ext>
            </a:extLst>
          </p:cNvPr>
          <p:cNvSpPr txBox="1"/>
          <p:nvPr/>
        </p:nvSpPr>
        <p:spPr>
          <a:xfrm>
            <a:off x="3979625" y="9839546"/>
            <a:ext cx="12318022" cy="775084"/>
          </a:xfrm>
          <a:prstGeom prst="rect">
            <a:avLst/>
          </a:prstGeom>
          <a:no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a:spAutoFit/>
          </a:bodyPr>
          <a:lstStyle/>
          <a:p>
            <a:pPr marL="555625" indent="-555625">
              <a:lnSpc>
                <a:spcPct val="130000"/>
              </a:lnSpc>
              <a:buClr>
                <a:srgbClr val="DE411B"/>
              </a:buClr>
              <a:buSzPct val="100000"/>
              <a:buAutoNum type="arabicPeriod"/>
              <a:defRPr spc="198">
                <a:solidFill>
                  <a:srgbClr val="000000"/>
                </a:solidFill>
              </a:defRPr>
            </a:pPr>
            <a:r>
              <a:rPr lang="es-CO" dirty="0" err="1"/>
              <a:t>What</a:t>
            </a:r>
            <a:r>
              <a:rPr lang="es-CO" dirty="0"/>
              <a:t> </a:t>
            </a:r>
            <a:r>
              <a:rPr lang="es-CO" dirty="0" err="1"/>
              <a:t>is</a:t>
            </a:r>
            <a:r>
              <a:rPr lang="es-CO" dirty="0"/>
              <a:t> </a:t>
            </a:r>
            <a:r>
              <a:rPr lang="es-CO" dirty="0" err="1"/>
              <a:t>state</a:t>
            </a:r>
            <a:r>
              <a:rPr lang="es-CO" dirty="0"/>
              <a:t> </a:t>
            </a:r>
            <a:r>
              <a:rPr lang="es-CO" dirty="0" err="1"/>
              <a:t>management</a:t>
            </a:r>
            <a:r>
              <a:rPr lang="es-CO" dirty="0"/>
              <a:t>.</a:t>
            </a:r>
          </a:p>
          <a:p>
            <a:pPr marL="555625" indent="-555625">
              <a:lnSpc>
                <a:spcPct val="130000"/>
              </a:lnSpc>
              <a:buClr>
                <a:srgbClr val="DE411B"/>
              </a:buClr>
              <a:buSzPct val="100000"/>
              <a:buFontTx/>
              <a:buAutoNum type="arabicPeriod"/>
              <a:defRPr spc="198">
                <a:solidFill>
                  <a:srgbClr val="000000"/>
                </a:solidFill>
              </a:defRPr>
            </a:pPr>
            <a:r>
              <a:rPr lang="es-CO" dirty="0" err="1"/>
              <a:t>When</a:t>
            </a:r>
            <a:r>
              <a:rPr lang="es-CO" dirty="0"/>
              <a:t> use </a:t>
            </a:r>
            <a:r>
              <a:rPr lang="es-CO" dirty="0" err="1"/>
              <a:t>state</a:t>
            </a:r>
            <a:r>
              <a:rPr lang="es-CO" dirty="0"/>
              <a:t> </a:t>
            </a:r>
            <a:r>
              <a:rPr lang="es-CO" dirty="0" err="1"/>
              <a:t>management</a:t>
            </a:r>
            <a:r>
              <a:rPr lang="es-CO" dirty="0"/>
              <a:t>.</a:t>
            </a:r>
          </a:p>
        </p:txBody>
      </p:sp>
    </p:spTree>
    <p:extLst>
      <p:ext uri="{BB962C8B-B14F-4D97-AF65-F5344CB8AC3E}">
        <p14:creationId xmlns:p14="http://schemas.microsoft.com/office/powerpoint/2010/main" val="14886260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 name="Image" descr="Image"/>
          <p:cNvPicPr>
            <a:picLocks noChangeAspect="1"/>
          </p:cNvPicPr>
          <p:nvPr/>
        </p:nvPicPr>
        <p:blipFill>
          <a:blip r:embed="rId3"/>
          <a:stretch>
            <a:fillRect/>
          </a:stretch>
        </p:blipFill>
        <p:spPr>
          <a:xfrm>
            <a:off x="0" y="0"/>
            <a:ext cx="24384000" cy="13716000"/>
          </a:xfrm>
          <a:prstGeom prst="rect">
            <a:avLst/>
          </a:prstGeom>
          <a:ln w="12700">
            <a:miter lim="400000"/>
          </a:ln>
        </p:spPr>
      </p:pic>
      <p:sp>
        <p:nvSpPr>
          <p:cNvPr id="553"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s-CO" dirty="0"/>
              <a:t>3</a:t>
            </a:r>
            <a:endParaRPr dirty="0"/>
          </a:p>
        </p:txBody>
      </p:sp>
      <p:sp>
        <p:nvSpPr>
          <p:cNvPr id="554" name="Additional chapter intro…"/>
          <p:cNvSpPr txBox="1"/>
          <p:nvPr/>
        </p:nvSpPr>
        <p:spPr>
          <a:xfrm>
            <a:off x="3016570" y="9000195"/>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s-CO" dirty="0" err="1"/>
              <a:t>What</a:t>
            </a:r>
            <a:r>
              <a:rPr lang="es-CO" dirty="0"/>
              <a:t>, </a:t>
            </a:r>
            <a:r>
              <a:rPr lang="es-CO" dirty="0" err="1"/>
              <a:t>Why</a:t>
            </a:r>
            <a:r>
              <a:rPr lang="es-CO" dirty="0"/>
              <a:t> and </a:t>
            </a:r>
            <a:r>
              <a:rPr lang="es-CO" dirty="0" err="1"/>
              <a:t>How</a:t>
            </a:r>
            <a:r>
              <a:rPr lang="es-CO" dirty="0"/>
              <a:t> </a:t>
            </a:r>
            <a:r>
              <a:rPr lang="es-CO" dirty="0" err="1"/>
              <a:t>Pinia</a:t>
            </a:r>
            <a:r>
              <a:rPr lang="es-CO" dirty="0"/>
              <a:t> </a:t>
            </a:r>
            <a:r>
              <a:rPr lang="es-CO" dirty="0" err="1"/>
              <a:t>works</a:t>
            </a:r>
            <a:endParaRPr dirty="0"/>
          </a:p>
        </p:txBody>
      </p:sp>
      <p:pic>
        <p:nvPicPr>
          <p:cNvPr id="557"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19520681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rPr/>
              <a:t>6</a:t>
            </a:fld>
            <a:endParaRPr/>
          </a:p>
        </p:txBody>
      </p:sp>
      <p:sp>
        <p:nvSpPr>
          <p:cNvPr id="613" name="Client Name  Presentation Title  -  1. Chapter Name"/>
          <p:cNvSpPr txBox="1">
            <a:spLocks noGrp="1"/>
          </p:cNvSpPr>
          <p:nvPr>
            <p:ph type="body" sz="quarter" idx="13"/>
          </p:nvPr>
        </p:nvSpPr>
        <p:spPr>
          <a:xfrm>
            <a:off x="1703286" y="210051"/>
            <a:ext cx="4794581" cy="390491"/>
          </a:xfrm>
          <a:prstGeom prst="rect">
            <a:avLst/>
          </a:prstGeom>
        </p:spPr>
        <p:txBody>
          <a:bodyPr/>
          <a:lstStyle/>
          <a:p>
            <a:pPr marL="0" indent="0">
              <a:buSzTx/>
              <a:buNone/>
              <a:defRPr sz="1600"/>
            </a:pPr>
            <a:r>
              <a:rPr lang="en-US" b="1" dirty="0">
                <a:solidFill>
                  <a:srgbClr val="929292"/>
                </a:solidFill>
                <a:latin typeface="+mn-lt"/>
                <a:ea typeface="+mn-ea"/>
                <a:cs typeface="+mn-cs"/>
                <a:sym typeface="Helvetica"/>
              </a:rPr>
              <a:t>Past It On </a:t>
            </a:r>
            <a:r>
              <a:rPr lang="en-US" dirty="0">
                <a:solidFill>
                  <a:srgbClr val="929292"/>
                </a:solidFill>
              </a:rPr>
              <a:t>- </a:t>
            </a:r>
            <a:r>
              <a:rPr lang="en-US" dirty="0"/>
              <a:t> </a:t>
            </a:r>
            <a:r>
              <a:rPr lang="en-US" b="1" dirty="0">
                <a:solidFill>
                  <a:srgbClr val="DE411B"/>
                </a:solidFill>
                <a:latin typeface="+mn-lt"/>
                <a:ea typeface="+mn-ea"/>
                <a:cs typeface="+mn-cs"/>
                <a:sym typeface="Helvetica"/>
              </a:rPr>
              <a:t>2. What, Why and How </a:t>
            </a:r>
            <a:r>
              <a:rPr lang="en-US" b="1" dirty="0" err="1">
                <a:solidFill>
                  <a:srgbClr val="DE411B"/>
                </a:solidFill>
                <a:latin typeface="+mn-lt"/>
                <a:ea typeface="+mn-ea"/>
                <a:cs typeface="+mn-cs"/>
                <a:sym typeface="Helvetica"/>
              </a:rPr>
              <a:t>Pinia</a:t>
            </a:r>
            <a:r>
              <a:rPr lang="en-US" b="1" dirty="0">
                <a:solidFill>
                  <a:srgbClr val="DE411B"/>
                </a:solidFill>
                <a:latin typeface="+mn-lt"/>
                <a:ea typeface="+mn-ea"/>
                <a:cs typeface="+mn-cs"/>
                <a:sym typeface="Helvetica"/>
              </a:rPr>
              <a:t> works</a:t>
            </a:r>
          </a:p>
        </p:txBody>
      </p:sp>
      <p:sp>
        <p:nvSpPr>
          <p:cNvPr id="615" name="Rectangle"/>
          <p:cNvSpPr/>
          <p:nvPr/>
        </p:nvSpPr>
        <p:spPr>
          <a:xfrm rot="16200000">
            <a:off x="3431193"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6" name="Rectangle"/>
          <p:cNvSpPr/>
          <p:nvPr/>
        </p:nvSpPr>
        <p:spPr>
          <a:xfrm rot="16200000">
            <a:off x="9953208"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7" name="Rectangle"/>
          <p:cNvSpPr/>
          <p:nvPr/>
        </p:nvSpPr>
        <p:spPr>
          <a:xfrm rot="16200000">
            <a:off x="16655276"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8" name="ELEMENT 1…"/>
          <p:cNvSpPr txBox="1"/>
          <p:nvPr/>
        </p:nvSpPr>
        <p:spPr>
          <a:xfrm>
            <a:off x="3025693" y="6898797"/>
            <a:ext cx="5263882" cy="431771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s-CO" dirty="0"/>
              <a:t>WHAT IS PINIA</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err="1">
                <a:latin typeface="Arial" panose="020B0604020202020204" pitchFamily="34" charset="0"/>
                <a:cs typeface="Arial" panose="020B0604020202020204" pitchFamily="34" charset="0"/>
              </a:rPr>
              <a:t>Pinia</a:t>
            </a:r>
            <a:r>
              <a:rPr lang="en-US" b="0" dirty="0">
                <a:latin typeface="Arial" panose="020B0604020202020204" pitchFamily="34" charset="0"/>
                <a:cs typeface="Arial" panose="020B0604020202020204" pitchFamily="34" charset="0"/>
              </a:rPr>
              <a:t> redesigned the definition about what a State is for Vue. It could look like the Composition API work, designed in November 2019.</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err="1">
                <a:latin typeface="Arial" panose="020B0604020202020204" pitchFamily="34" charset="0"/>
                <a:cs typeface="Arial" panose="020B0604020202020204" pitchFamily="34" charset="0"/>
              </a:rPr>
              <a:t>Pinia</a:t>
            </a:r>
            <a:r>
              <a:rPr lang="en-US" b="0" dirty="0">
                <a:latin typeface="Arial" panose="020B0604020202020204" pitchFamily="34" charset="0"/>
                <a:cs typeface="Arial" panose="020B0604020202020204" pitchFamily="34" charset="0"/>
              </a:rPr>
              <a:t> works for both Vue 2 and Vue 3 and doesn't require you to use the composition API.</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err="1">
                <a:latin typeface="Arial" panose="020B0604020202020204" pitchFamily="34" charset="0"/>
                <a:cs typeface="Arial" panose="020B0604020202020204" pitchFamily="34" charset="0"/>
              </a:rPr>
              <a:t>Pinia</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is</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now</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the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de-facto</a:t>
            </a:r>
            <a:r>
              <a:rPr lang="es-CO" b="0" dirty="0">
                <a:latin typeface="Arial" panose="020B0604020202020204" pitchFamily="34" charset="0"/>
                <a:cs typeface="Arial" panose="020B0604020202020204" pitchFamily="34" charset="0"/>
              </a:rPr>
              <a:t> standard </a:t>
            </a:r>
            <a:r>
              <a:rPr lang="es-CO" b="0" dirty="0" err="1">
                <a:latin typeface="Arial" panose="020B0604020202020204" pitchFamily="34" charset="0"/>
                <a:cs typeface="Arial" panose="020B0604020202020204" pitchFamily="34" charset="0"/>
              </a:rPr>
              <a:t>to</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work</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with</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Vue</a:t>
            </a:r>
            <a:r>
              <a:rPr b="0" dirty="0">
                <a:latin typeface="Arial" panose="020B0604020202020204" pitchFamily="34" charset="0"/>
                <a:cs typeface="Arial" panose="020B0604020202020204" pitchFamily="34" charset="0"/>
              </a:rPr>
              <a:t>.</a:t>
            </a:r>
          </a:p>
        </p:txBody>
      </p:sp>
      <p:sp>
        <p:nvSpPr>
          <p:cNvPr id="619" name="ELEMENT 2…"/>
          <p:cNvSpPr txBox="1"/>
          <p:nvPr/>
        </p:nvSpPr>
        <p:spPr>
          <a:xfrm>
            <a:off x="9560059" y="6898797"/>
            <a:ext cx="5263882" cy="447160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s-CO" dirty="0"/>
              <a:t>WHY WE SHOULD USE PINIA</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err="1">
                <a:latin typeface="Arial" panose="020B0604020202020204" pitchFamily="34" charset="0"/>
                <a:cs typeface="Arial" panose="020B0604020202020204" pitchFamily="34" charset="0"/>
              </a:rPr>
              <a:t>To</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manage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the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state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of</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large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applications</a:t>
            </a:r>
            <a:r>
              <a:rPr lang="es-CO" b="0" dirty="0">
                <a:latin typeface="Arial" panose="020B0604020202020204" pitchFamily="34" charset="0"/>
                <a:cs typeface="Arial" panose="020B0604020202020204" pitchFamily="34" charset="0"/>
              </a:rPr>
              <a:t> in a </a:t>
            </a:r>
            <a:r>
              <a:rPr lang="es-CO" b="0" dirty="0" err="1">
                <a:latin typeface="Arial" panose="020B0604020202020204" pitchFamily="34" charset="0"/>
                <a:cs typeface="Arial" panose="020B0604020202020204" pitchFamily="34" charset="0"/>
              </a:rPr>
              <a:t>safe</a:t>
            </a:r>
            <a:r>
              <a:rPr lang="es-CO" b="0" dirty="0">
                <a:latin typeface="Arial" panose="020B0604020202020204" pitchFamily="34" charset="0"/>
                <a:cs typeface="Arial" panose="020B0604020202020204" pitchFamily="34" charset="0"/>
              </a:rPr>
              <a:t> and </a:t>
            </a:r>
            <a:r>
              <a:rPr lang="es-CO" b="0" dirty="0" err="1">
                <a:latin typeface="Arial" panose="020B0604020202020204" pitchFamily="34" charset="0"/>
                <a:cs typeface="Arial" panose="020B0604020202020204" pitchFamily="34" charset="0"/>
              </a:rPr>
              <a:t>controled</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way</a:t>
            </a:r>
            <a:r>
              <a:rPr b="0" dirty="0">
                <a:latin typeface="Arial" panose="020B0604020202020204" pitchFamily="34" charset="0"/>
                <a:cs typeface="Arial" panose="020B0604020202020204" pitchFamily="34" charset="0"/>
              </a:rPr>
              <a:t>.</a:t>
            </a:r>
            <a:endParaRPr lang="es-CO"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err="1">
                <a:latin typeface="Arial" panose="020B0604020202020204" pitchFamily="34" charset="0"/>
                <a:cs typeface="Arial" panose="020B0604020202020204" pitchFamily="34" charset="0"/>
              </a:rPr>
              <a:t>Pinia</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is</a:t>
            </a:r>
            <a:r>
              <a:rPr lang="es-CO" b="0" dirty="0">
                <a:latin typeface="Arial" panose="020B0604020202020204" pitchFamily="34" charset="0"/>
                <a:cs typeface="Arial" panose="020B0604020202020204" pitchFamily="34" charset="0"/>
              </a:rPr>
              <a:t> modular </a:t>
            </a:r>
            <a:r>
              <a:rPr lang="es-CO" b="0" dirty="0" err="1">
                <a:latin typeface="Arial" panose="020B0604020202020204" pitchFamily="34" charset="0"/>
                <a:cs typeface="Arial" panose="020B0604020202020204" pitchFamily="34" charset="0"/>
              </a:rPr>
              <a:t>by</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design</a:t>
            </a:r>
            <a:r>
              <a:rPr lang="es-CO" b="0" dirty="0">
                <a:latin typeface="Arial" panose="020B0604020202020204" pitchFamily="34" charset="0"/>
                <a:cs typeface="Arial" panose="020B0604020202020204" pitchFamily="34" charset="0"/>
              </a:rPr>
              <a: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err="1">
                <a:latin typeface="Arial" panose="020B0604020202020204" pitchFamily="34" charset="0"/>
                <a:cs typeface="Arial" panose="020B0604020202020204" pitchFamily="34" charset="0"/>
              </a:rPr>
              <a:t>Devtools</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make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development</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easy</a:t>
            </a:r>
            <a:r>
              <a:rPr lang="es-CO" b="0" dirty="0">
                <a:latin typeface="Arial" panose="020B0604020202020204" pitchFamily="34" charset="0"/>
                <a:cs typeface="Arial" panose="020B0604020202020204" pitchFamily="34" charset="0"/>
              </a:rPr>
              <a: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err="1">
                <a:latin typeface="Arial" panose="020B0604020202020204" pitchFamily="34" charset="0"/>
                <a:cs typeface="Arial" panose="020B0604020202020204" pitchFamily="34" charset="0"/>
              </a:rPr>
              <a:t>Pinia</a:t>
            </a:r>
            <a:r>
              <a:rPr lang="es-CO" b="0" dirty="0">
                <a:latin typeface="Arial" panose="020B0604020202020204" pitchFamily="34" charset="0"/>
                <a:cs typeface="Arial" panose="020B0604020202020204" pitchFamily="34" charset="0"/>
              </a:rPr>
              <a:t> has </a:t>
            </a:r>
            <a:r>
              <a:rPr lang="es-CO" b="0" dirty="0" err="1">
                <a:latin typeface="Arial" panose="020B0604020202020204" pitchFamily="34" charset="0"/>
                <a:cs typeface="Arial" panose="020B0604020202020204" pitchFamily="34" charset="0"/>
              </a:rPr>
              <a:t>built</a:t>
            </a:r>
            <a:r>
              <a:rPr lang="es-CO" b="0" dirty="0">
                <a:latin typeface="Arial" panose="020B0604020202020204" pitchFamily="34" charset="0"/>
                <a:cs typeface="Arial" panose="020B0604020202020204" pitchFamily="34" charset="0"/>
              </a:rPr>
              <a:t>- in </a:t>
            </a:r>
            <a:r>
              <a:rPr lang="es-CO" b="0" dirty="0" err="1">
                <a:latin typeface="Arial" panose="020B0604020202020204" pitchFamily="34" charset="0"/>
                <a:cs typeface="Arial" panose="020B0604020202020204" pitchFamily="34" charset="0"/>
              </a:rPr>
              <a:t>Typescript</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support</a:t>
            </a:r>
            <a:r>
              <a:rPr lang="es-CO" b="0" dirty="0">
                <a:latin typeface="Arial" panose="020B0604020202020204" pitchFamily="34" charset="0"/>
                <a:cs typeface="Arial" panose="020B0604020202020204" pitchFamily="34" charset="0"/>
              </a:rPr>
              <a: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err="1">
                <a:latin typeface="Arial" panose="020B0604020202020204" pitchFamily="34" charset="0"/>
                <a:cs typeface="Arial" panose="020B0604020202020204" pitchFamily="34" charset="0"/>
              </a:rPr>
              <a:t>Vuex</a:t>
            </a:r>
            <a:r>
              <a:rPr lang="es-CO" b="0" dirty="0">
                <a:latin typeface="Arial" panose="020B0604020202020204" pitchFamily="34" charset="0"/>
                <a:cs typeface="Arial" panose="020B0604020202020204" pitchFamily="34" charset="0"/>
              </a:rPr>
              <a:t> has </a:t>
            </a:r>
            <a:r>
              <a:rPr lang="es-CO" b="0" dirty="0" err="1">
                <a:latin typeface="Arial" panose="020B0604020202020204" pitchFamily="34" charset="0"/>
                <a:cs typeface="Arial" panose="020B0604020202020204" pitchFamily="34" charset="0"/>
              </a:rPr>
              <a:t>been</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deprecated</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like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recommendation</a:t>
            </a:r>
            <a:r>
              <a:rPr lang="es-CO" b="0" dirty="0">
                <a:latin typeface="Arial" panose="020B0604020202020204" pitchFamily="34" charset="0"/>
                <a:cs typeface="Arial" panose="020B0604020202020204" pitchFamily="34" charset="0"/>
              </a:rPr>
              <a:t>.</a:t>
            </a:r>
            <a:endParaRPr b="0" dirty="0">
              <a:latin typeface="Arial" panose="020B0604020202020204" pitchFamily="34" charset="0"/>
              <a:cs typeface="Arial" panose="020B0604020202020204" pitchFamily="34" charset="0"/>
            </a:endParaRPr>
          </a:p>
        </p:txBody>
      </p:sp>
      <p:sp>
        <p:nvSpPr>
          <p:cNvPr id="620" name="ELEMENT 3…"/>
          <p:cNvSpPr txBox="1"/>
          <p:nvPr/>
        </p:nvSpPr>
        <p:spPr>
          <a:xfrm>
            <a:off x="16274476" y="6898797"/>
            <a:ext cx="5263883" cy="547188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spAutoFit/>
          </a:bodyPr>
          <a:lstStyle/>
          <a:p>
            <a:pPr>
              <a:defRPr spc="198">
                <a:solidFill>
                  <a:srgbClr val="000000"/>
                </a:solidFill>
              </a:defRPr>
            </a:pPr>
            <a:r>
              <a:rPr lang="es-CO" dirty="0"/>
              <a:t>HOW PINIA </a:t>
            </a:r>
            <a:r>
              <a:rPr lang="es-CO" dirty="0" err="1"/>
              <a:t>WORKs</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err="1">
                <a:latin typeface="Arial" panose="020B0604020202020204" pitchFamily="34" charset="0"/>
                <a:cs typeface="Arial" panose="020B0604020202020204" pitchFamily="34" charset="0"/>
              </a:rPr>
              <a:t>Pinia</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is</a:t>
            </a:r>
            <a:r>
              <a:rPr lang="es-CO" b="0" dirty="0">
                <a:latin typeface="Arial" panose="020B0604020202020204" pitchFamily="34" charset="0"/>
                <a:cs typeface="Arial" panose="020B0604020202020204" pitchFamily="34" charset="0"/>
              </a:rPr>
              <a:t> </a:t>
            </a:r>
            <a:r>
              <a:rPr lang="en-US" b="0" dirty="0">
                <a:latin typeface="Arial" panose="020B0604020202020204" pitchFamily="34" charset="0"/>
                <a:cs typeface="Arial" panose="020B0604020202020204" pitchFamily="34" charset="0"/>
              </a:rPr>
              <a:t>more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easy</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than</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Vuex</a:t>
            </a:r>
            <a:r>
              <a:rPr b="0" dirty="0">
                <a:latin typeface="Arial" panose="020B0604020202020204" pitchFamily="34" charset="0"/>
                <a:cs typeface="Arial" panose="020B0604020202020204" pitchFamily="34" charset="0"/>
              </a:rPr>
              <a:t>.</a:t>
            </a:r>
            <a:endParaRPr lang="es-CO"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i="0" dirty="0" err="1">
                <a:solidFill>
                  <a:schemeClr val="bg2"/>
                </a:solidFill>
                <a:effectLst/>
                <a:latin typeface="Inconsolata" panose="020B0604020202020204" pitchFamily="2" charset="0"/>
              </a:rPr>
              <a:t>npm</a:t>
            </a:r>
            <a:r>
              <a:rPr lang="en-US" b="0" i="0" dirty="0">
                <a:solidFill>
                  <a:schemeClr val="bg2"/>
                </a:solidFill>
                <a:effectLst/>
                <a:latin typeface="Inconsolata" panose="020B0604020202020204" pitchFamily="2" charset="0"/>
              </a:rPr>
              <a:t> install </a:t>
            </a:r>
            <a:r>
              <a:rPr lang="en-US" b="0" i="0" dirty="0" err="1">
                <a:solidFill>
                  <a:schemeClr val="bg2"/>
                </a:solidFill>
                <a:effectLst/>
                <a:latin typeface="Inconsolata" panose="020B0604020202020204" pitchFamily="2" charset="0"/>
              </a:rPr>
              <a:t>pinia</a:t>
            </a:r>
            <a:endParaRPr lang="en-US" b="0" i="0" dirty="0">
              <a:solidFill>
                <a:schemeClr val="bg2"/>
              </a:solidFill>
              <a:effectLst/>
              <a:latin typeface="Inconsolata" panose="020B0604020202020204" pitchFamily="2"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Add </a:t>
            </a:r>
            <a:r>
              <a:rPr lang="en-US" b="0" dirty="0" err="1">
                <a:latin typeface="Arial" panose="020B0604020202020204" pitchFamily="34" charset="0"/>
                <a:cs typeface="Arial" panose="020B0604020202020204" pitchFamily="34" charset="0"/>
              </a:rPr>
              <a:t>Pinia</a:t>
            </a:r>
            <a:r>
              <a:rPr lang="en-US" b="0" dirty="0">
                <a:latin typeface="Arial" panose="020B0604020202020204" pitchFamily="34" charset="0"/>
                <a:cs typeface="Arial" panose="020B0604020202020204" pitchFamily="34" charset="0"/>
              </a:rPr>
              <a:t> lib to the app:</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i="0" dirty="0">
                <a:solidFill>
                  <a:srgbClr val="569CD6"/>
                </a:solidFill>
                <a:effectLst/>
                <a:latin typeface="Inconsolata" pitchFamily="1" charset="0"/>
              </a:rPr>
              <a:t>const</a:t>
            </a:r>
            <a:r>
              <a:rPr lang="en-US" b="0" i="0" dirty="0">
                <a:solidFill>
                  <a:srgbClr val="DCDCDC"/>
                </a:solidFill>
                <a:effectLst/>
                <a:latin typeface="Inconsolata" pitchFamily="1" charset="0"/>
              </a:rPr>
              <a:t> </a:t>
            </a:r>
            <a:r>
              <a:rPr lang="en-US" b="0" i="0" dirty="0">
                <a:solidFill>
                  <a:schemeClr val="bg2"/>
                </a:solidFill>
                <a:effectLst/>
                <a:latin typeface="Inconsolata" pitchFamily="1" charset="0"/>
              </a:rPr>
              <a:t>app = </a:t>
            </a:r>
            <a:r>
              <a:rPr lang="en-US" b="0" i="0" dirty="0" err="1">
                <a:solidFill>
                  <a:schemeClr val="bg2"/>
                </a:solidFill>
                <a:effectLst/>
                <a:latin typeface="Inconsolata" pitchFamily="1" charset="0"/>
              </a:rPr>
              <a:t>createApp</a:t>
            </a:r>
            <a:r>
              <a:rPr lang="en-US" b="0" i="0" dirty="0">
                <a:solidFill>
                  <a:schemeClr val="bg2"/>
                </a:solidFill>
                <a:effectLst/>
                <a:latin typeface="Inconsolata" pitchFamily="1" charset="0"/>
              </a:rPr>
              <a:t>(App); </a:t>
            </a:r>
            <a:r>
              <a:rPr lang="en-US" b="0" i="0" dirty="0" err="1">
                <a:solidFill>
                  <a:schemeClr val="bg2"/>
                </a:solidFill>
                <a:effectLst/>
                <a:latin typeface="Inconsolata" pitchFamily="1" charset="0"/>
              </a:rPr>
              <a:t>app.use</a:t>
            </a:r>
            <a:r>
              <a:rPr lang="en-US" b="0" i="0" dirty="0">
                <a:solidFill>
                  <a:schemeClr val="bg2"/>
                </a:solidFill>
                <a:effectLst/>
                <a:latin typeface="Inconsolata" pitchFamily="1" charset="0"/>
              </a:rPr>
              <a:t>(</a:t>
            </a:r>
            <a:r>
              <a:rPr lang="en-US" b="0" i="0" dirty="0" err="1">
                <a:solidFill>
                  <a:schemeClr val="bg2"/>
                </a:solidFill>
                <a:effectLst/>
                <a:latin typeface="Inconsolata" pitchFamily="1" charset="0"/>
              </a:rPr>
              <a:t>createPinia</a:t>
            </a:r>
            <a:r>
              <a:rPr lang="en-US" b="0" i="0" dirty="0">
                <a:solidFill>
                  <a:schemeClr val="bg2"/>
                </a:solidFill>
                <a:effectLst/>
                <a:latin typeface="Inconsolata" pitchFamily="1" charset="0"/>
              </a:rPr>
              <a:t>()); </a:t>
            </a:r>
            <a:r>
              <a:rPr lang="en-US" b="0" i="0" dirty="0" err="1">
                <a:solidFill>
                  <a:schemeClr val="bg2"/>
                </a:solidFill>
                <a:effectLst/>
                <a:latin typeface="Inconsolata" pitchFamily="1" charset="0"/>
              </a:rPr>
              <a:t>app.mount</a:t>
            </a:r>
            <a:r>
              <a:rPr lang="en-US" b="0" i="0" dirty="0">
                <a:solidFill>
                  <a:schemeClr val="bg2"/>
                </a:solidFill>
                <a:effectLst/>
                <a:latin typeface="Inconsolata" pitchFamily="1" charset="0"/>
              </a:rPr>
              <a:t>("</a:t>
            </a:r>
            <a:r>
              <a:rPr lang="en-US" b="0" i="0" dirty="0">
                <a:solidFill>
                  <a:srgbClr val="D69D85"/>
                </a:solidFill>
                <a:effectLst/>
                <a:latin typeface="Inconsolata" pitchFamily="1" charset="0"/>
              </a:rPr>
              <a:t>#app"</a:t>
            </a:r>
            <a:r>
              <a:rPr lang="en-US" b="0" i="0" dirty="0">
                <a:solidFill>
                  <a:schemeClr val="bg2"/>
                </a:solidFill>
                <a:effectLst/>
                <a:latin typeface="Inconsolata" pitchFamily="1" charset="0"/>
              </a:rPr>
              <a: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Add </a:t>
            </a:r>
            <a:r>
              <a:rPr lang="en-US" b="0" dirty="0" err="1">
                <a:latin typeface="Arial" panose="020B0604020202020204" pitchFamily="34" charset="0"/>
                <a:cs typeface="Arial" panose="020B0604020202020204" pitchFamily="34" charset="0"/>
              </a:rPr>
              <a:t>Pinia</a:t>
            </a:r>
            <a:r>
              <a:rPr lang="en-US" b="0" dirty="0">
                <a:latin typeface="Arial" panose="020B0604020202020204" pitchFamily="34" charset="0"/>
                <a:cs typeface="Arial" panose="020B0604020202020204" pitchFamily="34" charset="0"/>
              </a:rPr>
              <a:t> lib to the app:</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i="0" dirty="0">
                <a:solidFill>
                  <a:schemeClr val="accent2">
                    <a:lumMod val="75000"/>
                  </a:schemeClr>
                </a:solidFill>
                <a:effectLst/>
                <a:latin typeface="Inconsolata" pitchFamily="1" charset="0"/>
              </a:rPr>
              <a:t>actions: </a:t>
            </a:r>
            <a:r>
              <a:rPr lang="en-US" b="0" i="0" dirty="0">
                <a:solidFill>
                  <a:schemeClr val="bg2"/>
                </a:solidFill>
                <a:effectLst/>
                <a:latin typeface="Inconsolata" pitchFamily="1" charset="0"/>
              </a:rPr>
              <a:t>{ increment(value = 1) { </a:t>
            </a:r>
            <a:r>
              <a:rPr lang="en-US" b="0" i="0" dirty="0" err="1">
                <a:solidFill>
                  <a:schemeClr val="bg2"/>
                </a:solidFill>
                <a:effectLst/>
                <a:latin typeface="Inconsolata" pitchFamily="1" charset="0"/>
              </a:rPr>
              <a:t>this.count</a:t>
            </a:r>
            <a:r>
              <a:rPr lang="en-US" b="0" i="0" dirty="0">
                <a:solidFill>
                  <a:schemeClr val="bg2"/>
                </a:solidFill>
                <a:effectLst/>
                <a:latin typeface="Inconsolata" pitchFamily="1" charset="0"/>
              </a:rPr>
              <a:t> += value; }, },</a:t>
            </a:r>
            <a:endParaRPr b="0" dirty="0">
              <a:solidFill>
                <a:schemeClr val="bg2"/>
              </a:solidFill>
              <a:latin typeface="Arial" panose="020B0604020202020204" pitchFamily="34" charset="0"/>
              <a:cs typeface="Arial" panose="020B0604020202020204" pitchFamily="34" charset="0"/>
            </a:endParaRPr>
          </a:p>
        </p:txBody>
      </p:sp>
      <p:pic>
        <p:nvPicPr>
          <p:cNvPr id="621" name="Graphic 61" descr="Graphic 61"/>
          <p:cNvPicPr>
            <a:picLocks noChangeAspect="1"/>
          </p:cNvPicPr>
          <p:nvPr/>
        </p:nvPicPr>
        <p:blipFill>
          <a:blip r:embed="rId3"/>
          <a:stretch>
            <a:fillRect/>
          </a:stretch>
        </p:blipFill>
        <p:spPr>
          <a:xfrm>
            <a:off x="16256962" y="5175682"/>
            <a:ext cx="762001" cy="762001"/>
          </a:xfrm>
          <a:prstGeom prst="rect">
            <a:avLst/>
          </a:prstGeom>
          <a:ln w="12700">
            <a:miter lim="400000"/>
          </a:ln>
        </p:spPr>
      </p:pic>
      <p:pic>
        <p:nvPicPr>
          <p:cNvPr id="622" name="Graphic 323" descr="Graphic 323"/>
          <p:cNvPicPr>
            <a:picLocks noChangeAspect="1"/>
          </p:cNvPicPr>
          <p:nvPr/>
        </p:nvPicPr>
        <p:blipFill>
          <a:blip r:embed="rId4"/>
          <a:stretch>
            <a:fillRect/>
          </a:stretch>
        </p:blipFill>
        <p:spPr>
          <a:xfrm>
            <a:off x="9603958" y="5188382"/>
            <a:ext cx="762001" cy="762001"/>
          </a:xfrm>
          <a:prstGeom prst="rect">
            <a:avLst/>
          </a:prstGeom>
          <a:ln w="12700">
            <a:miter lim="400000"/>
          </a:ln>
        </p:spPr>
      </p:pic>
      <p:pic>
        <p:nvPicPr>
          <p:cNvPr id="623" name="Graphic 142" descr="Graphic 142"/>
          <p:cNvPicPr>
            <a:picLocks noChangeAspect="1"/>
          </p:cNvPicPr>
          <p:nvPr/>
        </p:nvPicPr>
        <p:blipFill>
          <a:blip r:embed="rId5"/>
          <a:stretch>
            <a:fillRect/>
          </a:stretch>
        </p:blipFill>
        <p:spPr>
          <a:xfrm>
            <a:off x="3130530" y="5188382"/>
            <a:ext cx="762001" cy="762001"/>
          </a:xfrm>
          <a:prstGeom prst="rect">
            <a:avLst/>
          </a:prstGeom>
          <a:ln w="12700">
            <a:miter lim="400000"/>
          </a:ln>
        </p:spPr>
      </p:pic>
    </p:spTree>
    <p:extLst>
      <p:ext uri="{BB962C8B-B14F-4D97-AF65-F5344CB8AC3E}">
        <p14:creationId xmlns:p14="http://schemas.microsoft.com/office/powerpoint/2010/main" val="13705316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71437" tIns="71437" rIns="71437" bIns="71437"/>
          <a:lstStyle>
            <a:lvl1pPr defTabSz="821531"/>
          </a:lstStyle>
          <a:p>
            <a:fld id="{86CB4B4D-7CA3-9044-876B-883B54F8677D}" type="slidenum">
              <a:t>7</a:t>
            </a:fld>
            <a:endParaRPr/>
          </a:p>
        </p:txBody>
      </p:sp>
      <p:sp>
        <p:nvSpPr>
          <p:cNvPr id="963" name="Line"/>
          <p:cNvSpPr/>
          <p:nvPr/>
        </p:nvSpPr>
        <p:spPr>
          <a:xfrm>
            <a:off x="7505771" y="10141945"/>
            <a:ext cx="5793483" cy="1"/>
          </a:xfrm>
          <a:prstGeom prst="line">
            <a:avLst/>
          </a:prstGeom>
          <a:ln w="25400" cap="rnd">
            <a:solidFill>
              <a:srgbClr val="D5D5D5"/>
            </a:solidFill>
            <a:custDash>
              <a:ds d="100000" sp="200000"/>
            </a:custDash>
          </a:ln>
        </p:spPr>
        <p:txBody>
          <a:bodyPr lIns="52251" tIns="52251" rIns="52251" bIns="52251" anchor="ctr"/>
          <a:lstStyle/>
          <a:p>
            <a:pPr algn="ctr" defTabSz="822960">
              <a:lnSpc>
                <a:spcPct val="100000"/>
              </a:lnSpc>
              <a:defRPr sz="4600" cap="none" spc="0">
                <a:effectLst>
                  <a:outerShdw blurRad="38100" dist="64529" dir="2700000" rotWithShape="0">
                    <a:srgbClr val="000000">
                      <a:alpha val="48275"/>
                    </a:srgbClr>
                  </a:outerShdw>
                </a:effectLst>
              </a:defRPr>
            </a:pPr>
            <a:endParaRPr/>
          </a:p>
        </p:txBody>
      </p:sp>
      <p:sp>
        <p:nvSpPr>
          <p:cNvPr id="968" name="Bar Chart Title"/>
          <p:cNvSpPr txBox="1"/>
          <p:nvPr/>
        </p:nvSpPr>
        <p:spPr>
          <a:xfrm>
            <a:off x="1881845" y="880287"/>
            <a:ext cx="6322417"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s-CO" dirty="0" err="1"/>
              <a:t>Vuex</a:t>
            </a:r>
            <a:r>
              <a:rPr lang="es-CO" dirty="0"/>
              <a:t> </a:t>
            </a:r>
            <a:r>
              <a:rPr lang="es-CO" dirty="0" err="1"/>
              <a:t>Diagram</a:t>
            </a:r>
            <a:endParaRPr dirty="0"/>
          </a:p>
        </p:txBody>
      </p:sp>
      <p:pic>
        <p:nvPicPr>
          <p:cNvPr id="3" name="Picture 2" descr="Diagram&#10;&#10;Description automatically generated">
            <a:extLst>
              <a:ext uri="{FF2B5EF4-FFF2-40B4-BE49-F238E27FC236}">
                <a16:creationId xmlns:a16="http://schemas.microsoft.com/office/drawing/2014/main" id="{EF189EA6-E12B-7921-3158-B6A9286A5E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7818" y="1979893"/>
            <a:ext cx="12696527" cy="8162053"/>
          </a:xfrm>
          <a:prstGeom prst="rect">
            <a:avLst/>
          </a:prstGeom>
        </p:spPr>
      </p:pic>
      <p:pic>
        <p:nvPicPr>
          <p:cNvPr id="5" name="Picture 4" descr="Diagram&#10;&#10;Description automatically generated">
            <a:extLst>
              <a:ext uri="{FF2B5EF4-FFF2-40B4-BE49-F238E27FC236}">
                <a16:creationId xmlns:a16="http://schemas.microsoft.com/office/drawing/2014/main" id="{66CC39AD-CF0B-0835-E692-7D27806A78B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944618" y="2790225"/>
            <a:ext cx="12439382" cy="6923230"/>
          </a:xfrm>
          <a:prstGeom prst="rect">
            <a:avLst/>
          </a:prstGeom>
        </p:spPr>
      </p:pic>
      <p:sp>
        <p:nvSpPr>
          <p:cNvPr id="6" name="Bar Chart Title">
            <a:extLst>
              <a:ext uri="{FF2B5EF4-FFF2-40B4-BE49-F238E27FC236}">
                <a16:creationId xmlns:a16="http://schemas.microsoft.com/office/drawing/2014/main" id="{CCA2BC93-5098-FD4E-427E-8C6E81A06F1A}"/>
              </a:ext>
            </a:extLst>
          </p:cNvPr>
          <p:cNvSpPr txBox="1"/>
          <p:nvPr/>
        </p:nvSpPr>
        <p:spPr>
          <a:xfrm>
            <a:off x="16311354" y="833262"/>
            <a:ext cx="6322417"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s-CO" dirty="0" err="1"/>
              <a:t>Pinia</a:t>
            </a:r>
            <a:r>
              <a:rPr lang="es-CO" dirty="0"/>
              <a:t> </a:t>
            </a:r>
            <a:r>
              <a:rPr lang="es-CO" dirty="0" err="1"/>
              <a:t>Diagram</a:t>
            </a:r>
            <a:endParaRPr dirty="0"/>
          </a:p>
        </p:txBody>
      </p:sp>
      <p:cxnSp>
        <p:nvCxnSpPr>
          <p:cNvPr id="8" name="Straight Connector 7">
            <a:extLst>
              <a:ext uri="{FF2B5EF4-FFF2-40B4-BE49-F238E27FC236}">
                <a16:creationId xmlns:a16="http://schemas.microsoft.com/office/drawing/2014/main" id="{AAFFE0B0-7456-0FBE-ADBE-F47036D0B074}"/>
              </a:ext>
            </a:extLst>
          </p:cNvPr>
          <p:cNvCxnSpPr/>
          <p:nvPr/>
        </p:nvCxnSpPr>
        <p:spPr>
          <a:xfrm>
            <a:off x="11471564" y="1101436"/>
            <a:ext cx="0" cy="10972800"/>
          </a:xfrm>
          <a:prstGeom prst="line">
            <a:avLst/>
          </a:prstGeom>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33984192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 name="Image" descr="Image"/>
          <p:cNvPicPr>
            <a:picLocks noChangeAspect="1"/>
          </p:cNvPicPr>
          <p:nvPr/>
        </p:nvPicPr>
        <p:blipFill>
          <a:blip r:embed="rId3"/>
          <a:stretch>
            <a:fillRect/>
          </a:stretch>
        </p:blipFill>
        <p:spPr>
          <a:xfrm>
            <a:off x="0" y="0"/>
            <a:ext cx="24384000" cy="13716000"/>
          </a:xfrm>
          <a:prstGeom prst="rect">
            <a:avLst/>
          </a:prstGeom>
          <a:ln w="12700">
            <a:miter lim="400000"/>
          </a:ln>
        </p:spPr>
      </p:pic>
      <p:sp>
        <p:nvSpPr>
          <p:cNvPr id="553"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s-CO" dirty="0"/>
              <a:t>4</a:t>
            </a:r>
            <a:endParaRPr dirty="0"/>
          </a:p>
        </p:txBody>
      </p:sp>
      <p:sp>
        <p:nvSpPr>
          <p:cNvPr id="554" name="Additional chapter intro…"/>
          <p:cNvSpPr txBox="1"/>
          <p:nvPr/>
        </p:nvSpPr>
        <p:spPr>
          <a:xfrm>
            <a:off x="3149600" y="8703311"/>
            <a:ext cx="14244132"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p>
            <a:pPr>
              <a:lnSpc>
                <a:spcPct val="80000"/>
              </a:lnSpc>
              <a:defRPr sz="7000" cap="none" spc="-209">
                <a:solidFill>
                  <a:srgbClr val="000000"/>
                </a:solidFill>
              </a:defRPr>
            </a:pPr>
            <a:r>
              <a:rPr lang="es-CO" dirty="0"/>
              <a:t>LIVE CODE – TRELLO APP</a:t>
            </a:r>
            <a:endParaRPr dirty="0"/>
          </a:p>
        </p:txBody>
      </p:sp>
      <p:pic>
        <p:nvPicPr>
          <p:cNvPr id="557"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
        <p:nvSpPr>
          <p:cNvPr id="2" name="The background is different">
            <a:extLst>
              <a:ext uri="{FF2B5EF4-FFF2-40B4-BE49-F238E27FC236}">
                <a16:creationId xmlns:a16="http://schemas.microsoft.com/office/drawing/2014/main" id="{EB395BD1-BA54-0FAE-015A-909ADA3ACCD2}"/>
              </a:ext>
            </a:extLst>
          </p:cNvPr>
          <p:cNvSpPr txBox="1"/>
          <p:nvPr/>
        </p:nvSpPr>
        <p:spPr>
          <a:xfrm>
            <a:off x="9751479" y="11371286"/>
            <a:ext cx="12596458" cy="6011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defRPr>
                <a:solidFill>
                  <a:srgbClr val="000000"/>
                </a:solidFill>
              </a:defRPr>
            </a:lvl1pPr>
          </a:lstStyle>
          <a:p>
            <a:r>
              <a:rPr lang="es-CO" sz="3600" dirty="0">
                <a:latin typeface="Agency FB" panose="020B0503020202020204" pitchFamily="34" charset="0"/>
              </a:rPr>
              <a:t>https://github.com/mgallegoa?tab=repositories</a:t>
            </a:r>
            <a:endParaRPr sz="3600" dirty="0">
              <a:latin typeface="Agency FB" panose="020B0503020202020204" pitchFamily="34" charset="0"/>
            </a:endParaRPr>
          </a:p>
        </p:txBody>
      </p:sp>
      <p:sp>
        <p:nvSpPr>
          <p:cNvPr id="3" name="Title Goes Here">
            <a:extLst>
              <a:ext uri="{FF2B5EF4-FFF2-40B4-BE49-F238E27FC236}">
                <a16:creationId xmlns:a16="http://schemas.microsoft.com/office/drawing/2014/main" id="{F9092D74-1BD2-BF49-955A-137EA3E6525E}"/>
              </a:ext>
            </a:extLst>
          </p:cNvPr>
          <p:cNvSpPr txBox="1"/>
          <p:nvPr/>
        </p:nvSpPr>
        <p:spPr>
          <a:xfrm>
            <a:off x="3149600" y="10664239"/>
            <a:ext cx="13740755" cy="71814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nSpc>
                <a:spcPct val="80000"/>
              </a:lnSpc>
              <a:defRPr sz="5000" cap="none" spc="-150">
                <a:solidFill>
                  <a:srgbClr val="1D1D1D"/>
                </a:solidFill>
              </a:defRPr>
            </a:lvl1pPr>
          </a:lstStyle>
          <a:p>
            <a:r>
              <a:rPr lang="es-CO" dirty="0" err="1"/>
              <a:t>Go</a:t>
            </a:r>
            <a:r>
              <a:rPr lang="es-CO" dirty="0"/>
              <a:t> </a:t>
            </a:r>
            <a:r>
              <a:rPr lang="es-CO" dirty="0" err="1"/>
              <a:t>to</a:t>
            </a:r>
            <a:r>
              <a:rPr lang="es-CO" dirty="0"/>
              <a:t> </a:t>
            </a:r>
            <a:r>
              <a:rPr lang="es-CO" dirty="0" err="1"/>
              <a:t>my</a:t>
            </a:r>
            <a:r>
              <a:rPr lang="es-CO" dirty="0"/>
              <a:t> </a:t>
            </a:r>
            <a:r>
              <a:rPr lang="es-CO" dirty="0" err="1"/>
              <a:t>repository</a:t>
            </a:r>
            <a:r>
              <a:rPr lang="es-CO" dirty="0"/>
              <a:t>:</a:t>
            </a:r>
            <a:endParaRPr dirty="0"/>
          </a:p>
        </p:txBody>
      </p:sp>
      <p:sp>
        <p:nvSpPr>
          <p:cNvPr id="4" name="The background is different">
            <a:extLst>
              <a:ext uri="{FF2B5EF4-FFF2-40B4-BE49-F238E27FC236}">
                <a16:creationId xmlns:a16="http://schemas.microsoft.com/office/drawing/2014/main" id="{E5D0360A-AACC-E92F-787E-2EE1A79D55D1}"/>
              </a:ext>
            </a:extLst>
          </p:cNvPr>
          <p:cNvSpPr txBox="1"/>
          <p:nvPr/>
        </p:nvSpPr>
        <p:spPr>
          <a:xfrm>
            <a:off x="3149600" y="12699368"/>
            <a:ext cx="20273108" cy="60119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defRPr>
                <a:solidFill>
                  <a:srgbClr val="000000"/>
                </a:solidFill>
              </a:defRPr>
            </a:lvl1pPr>
          </a:lstStyle>
          <a:p>
            <a:r>
              <a:rPr lang="en-US" sz="3600" dirty="0">
                <a:latin typeface="Agency FB" panose="020B0503020202020204" pitchFamily="34" charset="0"/>
              </a:rPr>
              <a:t>https://www.vuemastery.com/courses/watch-us-build-trello-clone/opening-tasks-in-a-modal/</a:t>
            </a:r>
            <a:endParaRPr sz="3600" dirty="0">
              <a:latin typeface="Agency FB" panose="020B0503020202020204" pitchFamily="34" charset="0"/>
            </a:endParaRPr>
          </a:p>
        </p:txBody>
      </p:sp>
    </p:spTree>
    <p:extLst>
      <p:ext uri="{BB962C8B-B14F-4D97-AF65-F5344CB8AC3E}">
        <p14:creationId xmlns:p14="http://schemas.microsoft.com/office/powerpoint/2010/main" val="37570409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 name="Image" descr="Image"/>
          <p:cNvPicPr>
            <a:picLocks noChangeAspect="1"/>
          </p:cNvPicPr>
          <p:nvPr/>
        </p:nvPicPr>
        <p:blipFill>
          <a:blip r:embed="rId3"/>
          <a:stretch>
            <a:fillRect/>
          </a:stretch>
        </p:blipFill>
        <p:spPr>
          <a:xfrm>
            <a:off x="0" y="0"/>
            <a:ext cx="24384000" cy="13716000"/>
          </a:xfrm>
          <a:prstGeom prst="rect">
            <a:avLst/>
          </a:prstGeom>
          <a:ln w="12700">
            <a:miter lim="400000"/>
          </a:ln>
        </p:spPr>
      </p:pic>
      <p:sp>
        <p:nvSpPr>
          <p:cNvPr id="553"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ctr"/>
          <a:lstStyle>
            <a:lvl1pPr algn="ctr" defTabSz="825500">
              <a:lnSpc>
                <a:spcPct val="100000"/>
              </a:lnSpc>
              <a:defRPr sz="3200" cap="none" spc="0">
                <a:solidFill>
                  <a:srgbClr val="DE411B"/>
                </a:solidFill>
              </a:defRPr>
            </a:lvl1pPr>
          </a:lstStyle>
          <a:p>
            <a:r>
              <a:rPr lang="es-CO" dirty="0"/>
              <a:t>5</a:t>
            </a:r>
            <a:endParaRPr dirty="0"/>
          </a:p>
        </p:txBody>
      </p:sp>
      <p:pic>
        <p:nvPicPr>
          <p:cNvPr id="557"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pic>
        <p:nvPicPr>
          <p:cNvPr id="3" name="Picture 2">
            <a:extLst>
              <a:ext uri="{FF2B5EF4-FFF2-40B4-BE49-F238E27FC236}">
                <a16:creationId xmlns:a16="http://schemas.microsoft.com/office/drawing/2014/main" id="{BD06172D-DCD5-066F-5A09-AA1D5B0CC43C}"/>
              </a:ext>
            </a:extLst>
          </p:cNvPr>
          <p:cNvPicPr>
            <a:picLocks noChangeAspect="1"/>
          </p:cNvPicPr>
          <p:nvPr/>
        </p:nvPicPr>
        <p:blipFill>
          <a:blip r:embed="rId5"/>
          <a:stretch>
            <a:fillRect/>
          </a:stretch>
        </p:blipFill>
        <p:spPr>
          <a:xfrm>
            <a:off x="4684765" y="414360"/>
            <a:ext cx="19654352" cy="12738931"/>
          </a:xfrm>
          <a:prstGeom prst="rect">
            <a:avLst/>
          </a:prstGeom>
        </p:spPr>
      </p:pic>
    </p:spTree>
    <p:extLst>
      <p:ext uri="{BB962C8B-B14F-4D97-AF65-F5344CB8AC3E}">
        <p14:creationId xmlns:p14="http://schemas.microsoft.com/office/powerpoint/2010/main" val="25151833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xmlns:p="http://schemas.openxmlformats.org/presentationml/2006/main" xmlns:r="http://schemas.openxmlformats.org/officeDocument/2006/relationship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F424C9EFDDA4574FB5B977863045B9E8" ma:contentTypeVersion="1819" ma:contentTypeDescription="Create a new document." ma:contentTypeScope="" ma:versionID="0ea88cfb41f30e6b2a6da57c5a1a8e50">
  <xsd:schema xmlns:xsd="http://www.w3.org/2001/XMLSchema" xmlns:xs="http://www.w3.org/2001/XMLSchema" xmlns:p="http://schemas.microsoft.com/office/2006/metadata/properties" xmlns:ns1="http://schemas.microsoft.com/sharepoint/v3" xmlns:ns2="9a90466d-298e-42c6-9514-fada4205df45" xmlns:ns3="b00bdadb-5151-4b9a-bcb6-794e3648a446" xmlns:ns4="72899ffe-c9be-4b57-81d3-c0709dcc2e4b" targetNamespace="http://schemas.microsoft.com/office/2006/metadata/properties" ma:root="true" ma:fieldsID="b7e80db99bc56178e490cbaeb5683668" ns1:_="" ns2:_="" ns3:_="" ns4:_="">
    <xsd:import namespace="http://schemas.microsoft.com/sharepoint/v3"/>
    <xsd:import namespace="9a90466d-298e-42c6-9514-fada4205df45"/>
    <xsd:import namespace="b00bdadb-5151-4b9a-bcb6-794e3648a446"/>
    <xsd:import namespace="72899ffe-c9be-4b57-81d3-c0709dcc2e4b"/>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EventHashCode" minOccurs="0"/>
                <xsd:element ref="ns3:MediaServiceGenerationTime" minOccurs="0"/>
                <xsd:element ref="ns4:SharedWithUsers" minOccurs="0"/>
                <xsd:element ref="ns4:SharedWithDetails" minOccurs="0"/>
                <xsd:element ref="ns3:DLCPolicyLabelValue" minOccurs="0"/>
                <xsd:element ref="ns3:DLCPolicyLabelClientValue" minOccurs="0"/>
                <xsd:element ref="ns3:DLCPolicyLabelLock" minOccurs="0"/>
                <xsd:element ref="ns3:MediaServiceLocation" minOccurs="0"/>
                <xsd:element ref="ns1:_dlc_ExpireDateSaved" minOccurs="0"/>
                <xsd:element ref="ns1:_dlc_ExpireDate" minOccurs="0"/>
                <xsd:element ref="ns3:MediaServiceAutoKeyPoints" minOccurs="0"/>
                <xsd:element ref="ns3:MediaServiceKeyPoints" minOccurs="0"/>
                <xsd:element ref="ns3:MediaLengthInSeconds" minOccurs="0"/>
                <xsd:element ref="ns3:lcf76f155ced4ddcb4097134ff3c332f"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dlc_ExpireDateSaved" ma:index="24" nillable="true" ma:displayName="Original Expiration Date" ma:hidden="true" ma:internalName="_dlc_ExpireDateSaved" ma:readOnly="true">
      <xsd:simpleType>
        <xsd:restriction base="dms:DateTime"/>
      </xsd:simpleType>
    </xsd:element>
    <xsd:element name="_dlc_ExpireDate" ma:index="25" nillable="true" ma:displayName="Expiration Date" ma:hidden="true" ma:internalName="_dlc_ExpireDat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b00bdadb-5151-4b9a-bcb6-794e3648a446"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DLCPolicyLabelValue" ma:index="20" nillable="true" ma:displayName="Label" ma:description="Stores the current value of the label." ma:internalName="DLCPolicyLabelValue" ma:readOnly="true">
      <xsd:simpleType>
        <xsd:restriction base="dms:Note">
          <xsd:maxLength value="255"/>
        </xsd:restriction>
      </xsd:simpleType>
    </xsd:element>
    <xsd:element name="DLCPolicyLabelClientValue" ma:index="21" nillable="true" ma:displayName="Client Label Value" ma:description="Stores the last label value computed on the client." ma:hidden="true" ma:internalName="DLCPolicyLabelClientValue" ma:readOnly="false">
      <xsd:simpleType>
        <xsd:restriction base="dms:Note"/>
      </xsd:simpleType>
    </xsd:element>
    <xsd:element name="DLCPolicyLabelLock" ma:index="22" nillable="true" ma:displayName="Label Locked" ma:description="Indicates whether the label should be updated when item properties are modified." ma:hidden="true" ma:internalName="DLCPolicyLabelLock" ma:readOnly="false">
      <xsd:simpleType>
        <xsd:restriction base="dms:Text"/>
      </xsd:simpleType>
    </xsd:element>
    <xsd:element name="MediaServiceLocation" ma:index="23" nillable="true" ma:displayName="MediaServiceLocation" ma:internalName="MediaServiceLocation" ma:readOnly="true">
      <xsd:simpleType>
        <xsd:restriction base="dms:Text"/>
      </xsd:simpleType>
    </xsd:element>
    <xsd:element name="MediaServiceAutoKeyPoints" ma:index="26" nillable="true" ma:displayName="MediaServiceAutoKeyPoints" ma:hidden="true" ma:internalName="MediaServiceAutoKeyPoints" ma:readOnly="true">
      <xsd:simpleType>
        <xsd:restriction base="dms:Note"/>
      </xsd:simpleType>
    </xsd:element>
    <xsd:element name="MediaServiceKeyPoints" ma:index="27" nillable="true" ma:displayName="KeyPoints" ma:internalName="MediaServiceKeyPoints" ma:readOnly="true">
      <xsd:simpleType>
        <xsd:restriction base="dms:Note">
          <xsd:maxLength value="255"/>
        </xsd:restriction>
      </xsd:simpleType>
    </xsd:element>
    <xsd:element name="MediaLengthInSeconds" ma:index="28" nillable="true" ma:displayName="Length (seconds)"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cda9fbb2-20ec-4b38-b475-624b7129167d"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72899ffe-c9be-4b57-81d3-c0709dcc2e4b"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4.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27SRNQJM56W6-168782361-314882</_dlc_DocId>
    <_dlc_DocIdUrl xmlns="9a90466d-298e-42c6-9514-fada4205df45">
      <Url>https://endava.sharepoint.com/Group/SalesAndMarketing/_layouts/15/DocIdRedir.aspx?ID=27SRNQJM56W6-168782361-314882</Url>
      <Description>27SRNQJM56W6-168782361-314882</Description>
    </_dlc_DocIdUrl>
    <DLCPolicyLabelClientValue xmlns="b00bdadb-5151-4b9a-bcb6-794e3648a446" xsi:nil="true"/>
    <DLCPolicyLabelLock xmlns="b00bdadb-5151-4b9a-bcb6-794e3648a446" xsi:nil="true"/>
    <lcf76f155ced4ddcb4097134ff3c332f xmlns="b00bdadb-5151-4b9a-bcb6-794e3648a446">
      <Terms xmlns="http://schemas.microsoft.com/office/infopath/2007/PartnerControls"/>
    </lcf76f155ced4ddcb4097134ff3c332f>
    <SharedWithUsers xmlns="72899ffe-c9be-4b57-81d3-c0709dcc2e4b">
      <UserInfo>
        <DisplayName>Tali Bancila</DisplayName>
        <AccountId>28769</AccountId>
        <AccountType/>
      </UserInfo>
      <UserInfo>
        <DisplayName>Daniel Hernandez</DisplayName>
        <AccountId>28763</AccountId>
        <AccountType/>
      </UserInfo>
    </SharedWithUsers>
  </documentManagement>
</p:properties>
</file>

<file path=customXml/itemProps1.xml><?xml version="1.0" encoding="utf-8"?>
<ds:datastoreItem xmlns:ds="http://schemas.openxmlformats.org/officeDocument/2006/customXml" ds:itemID="{05BDF74B-9CF7-4AA9-9E46-A5E60BA26783}">
  <ds:schemaRefs>
    <ds:schemaRef ds:uri="http://schemas.microsoft.com/sharepoint/v3/contenttype/forms"/>
  </ds:schemaRefs>
</ds:datastoreItem>
</file>

<file path=customXml/itemProps2.xml><?xml version="1.0" encoding="utf-8"?>
<ds:datastoreItem xmlns:ds="http://schemas.openxmlformats.org/officeDocument/2006/customXml" ds:itemID="{AE4B09C2-AB7A-4072-AAC9-02F1D5818A1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a90466d-298e-42c6-9514-fada4205df45"/>
    <ds:schemaRef ds:uri="b00bdadb-5151-4b9a-bcb6-794e3648a446"/>
    <ds:schemaRef ds:uri="72899ffe-c9be-4b57-81d3-c0709dcc2e4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7163CE5-3DCE-4934-9982-DBB0AAED674B}">
  <ds:schemaRefs>
    <ds:schemaRef ds:uri="http://schemas.microsoft.com/sharepoint/events"/>
  </ds:schemaRefs>
</ds:datastoreItem>
</file>

<file path=customXml/itemProps4.xml><?xml version="1.0" encoding="utf-8"?>
<ds:datastoreItem xmlns:ds="http://schemas.openxmlformats.org/officeDocument/2006/customXml" ds:itemID="{CA252F39-48A3-44C1-A017-18E80F9E3DED}">
  <ds:schemaRefs>
    <ds:schemaRef ds:uri="http://purl.org/dc/terms/"/>
    <ds:schemaRef ds:uri="http://purl.org/dc/dcmitype/"/>
    <ds:schemaRef ds:uri="http://www.w3.org/XML/1998/namespace"/>
    <ds:schemaRef ds:uri="http://schemas.microsoft.com/office/2006/documentManagement/types"/>
    <ds:schemaRef ds:uri="274df27e-4aba-4b06-8c8a-a0211f2f3712"/>
    <ds:schemaRef ds:uri="http://purl.org/dc/elements/1.1/"/>
    <ds:schemaRef ds:uri="http://schemas.microsoft.com/office/infopath/2007/PartnerControls"/>
    <ds:schemaRef ds:uri="http://schemas.microsoft.com/office/2006/metadata/properties"/>
    <ds:schemaRef ds:uri="http://schemas.openxmlformats.org/package/2006/metadata/core-properties"/>
    <ds:schemaRef ds:uri="734ff38e-bfc9-4a31-9d6c-a7833dcba625"/>
    <ds:schemaRef ds:uri="9a90466d-298e-42c6-9514-fada4205df45"/>
    <ds:schemaRef ds:uri="b00bdadb-5151-4b9a-bcb6-794e3648a446"/>
    <ds:schemaRef ds:uri="72899ffe-c9be-4b57-81d3-c0709dcc2e4b"/>
  </ds:schemaRefs>
</ds:datastoreItem>
</file>

<file path=docProps/app.xml><?xml version="1.0" encoding="utf-8"?>
<Properties xmlns="http://schemas.openxmlformats.org/officeDocument/2006/extended-properties" xmlns:vt="http://schemas.openxmlformats.org/officeDocument/2006/docPropsVTypes">
  <Template/>
  <TotalTime>1041</TotalTime>
  <Words>1120</Words>
  <Application>Microsoft Office PowerPoint</Application>
  <PresentationFormat>Custom</PresentationFormat>
  <Paragraphs>86</Paragraphs>
  <Slides>10</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Agency FB</vt:lpstr>
      <vt:lpstr>Arial</vt:lpstr>
      <vt:lpstr>Helvetica</vt:lpstr>
      <vt:lpstr>Helvetica Light</vt:lpstr>
      <vt:lpstr>Inconsolata</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Manuel Gallego</cp:lastModifiedBy>
  <cp:revision>76</cp:revision>
  <dcterms:modified xsi:type="dcterms:W3CDTF">2022-10-21T16:07:25Z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0x010100F424C9EFDDA4574FB5B977863045B9E8</vt:lpwstr>
  </property>
  <property fmtid="{D5CDD505-2E9C-101B-9397-08002B2CF9AE}" pid="3" name="_dlc_DocIdItemGuid">
    <vt:lpwstr>cdb6bf2c-0d7e-4270-8902-829be0d9bc4b</vt:lpwstr>
  </property>
  <property fmtid="{D5CDD505-2E9C-101B-9397-08002B2CF9AE}" pid="4" name="_dlc_policyId">
    <vt:lpwstr/>
  </property>
  <property fmtid="{D5CDD505-2E9C-101B-9397-08002B2CF9AE}" pid="5" name="ItemRetentionFormula">
    <vt:lpwstr/>
  </property>
</Properties>
</file>